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</p:sldIdLst>
  <p:sldSz cx="7124700" cy="7562850"/>
  <p:notesSz cx="71247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25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4828" y="2344483"/>
            <a:ext cx="6061392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69657" y="4235196"/>
            <a:ext cx="499173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56552" y="1739455"/>
            <a:ext cx="3102006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672490" y="1739455"/>
            <a:ext cx="3102006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6552" y="302514"/>
            <a:ext cx="6417945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6552" y="1739455"/>
            <a:ext cx="641794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24557" y="7033450"/>
            <a:ext cx="2281936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56552" y="7033450"/>
            <a:ext cx="164014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34356" y="7033450"/>
            <a:ext cx="164014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38.png"/><Relationship Id="rId3" Type="http://schemas.openxmlformats.org/officeDocument/2006/relationships/image" Target="../media/image1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2" Type="http://schemas.openxmlformats.org/officeDocument/2006/relationships/image" Target="../media/image15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28" Type="http://schemas.openxmlformats.org/officeDocument/2006/relationships/image" Target="../media/image40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Relationship Id="rId27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571"/>
            <a:ext cx="7125970" cy="7557770"/>
            <a:chOff x="0" y="2571"/>
            <a:chExt cx="7125970" cy="75577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61836" y="2571"/>
              <a:ext cx="3563999" cy="755743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561836" y="2571"/>
              <a:ext cx="3564254" cy="7557770"/>
            </a:xfrm>
            <a:custGeom>
              <a:avLst/>
              <a:gdLst/>
              <a:ahLst/>
              <a:cxnLst/>
              <a:rect l="l" t="t" r="r" b="b"/>
              <a:pathLst>
                <a:path w="3564254" h="7557770">
                  <a:moveTo>
                    <a:pt x="3563999" y="0"/>
                  </a:moveTo>
                  <a:lnTo>
                    <a:pt x="0" y="0"/>
                  </a:lnTo>
                  <a:lnTo>
                    <a:pt x="0" y="7557433"/>
                  </a:lnTo>
                  <a:lnTo>
                    <a:pt x="3563999" y="7557433"/>
                  </a:lnTo>
                  <a:lnTo>
                    <a:pt x="3563999" y="0"/>
                  </a:lnTo>
                  <a:close/>
                </a:path>
              </a:pathLst>
            </a:custGeom>
            <a:solidFill>
              <a:srgbClr val="004C92">
                <a:alpha val="48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71648" y="139747"/>
              <a:ext cx="3181985" cy="7371715"/>
            </a:xfrm>
            <a:custGeom>
              <a:avLst/>
              <a:gdLst/>
              <a:ahLst/>
              <a:cxnLst/>
              <a:rect l="l" t="t" r="r" b="b"/>
              <a:pathLst>
                <a:path w="3181984" h="7371715">
                  <a:moveTo>
                    <a:pt x="2978491" y="0"/>
                  </a:moveTo>
                  <a:lnTo>
                    <a:pt x="203407" y="0"/>
                  </a:lnTo>
                  <a:lnTo>
                    <a:pt x="156913" y="5803"/>
                  </a:lnTo>
                  <a:lnTo>
                    <a:pt x="114156" y="22319"/>
                  </a:lnTo>
                  <a:lnTo>
                    <a:pt x="76381" y="48209"/>
                  </a:lnTo>
                  <a:lnTo>
                    <a:pt x="44832" y="82134"/>
                  </a:lnTo>
                  <a:lnTo>
                    <a:pt x="20755" y="122755"/>
                  </a:lnTo>
                  <a:lnTo>
                    <a:pt x="5396" y="168731"/>
                  </a:lnTo>
                  <a:lnTo>
                    <a:pt x="0" y="218724"/>
                  </a:lnTo>
                  <a:lnTo>
                    <a:pt x="0" y="7152915"/>
                  </a:lnTo>
                  <a:lnTo>
                    <a:pt x="5396" y="7202909"/>
                  </a:lnTo>
                  <a:lnTo>
                    <a:pt x="20756" y="7248886"/>
                  </a:lnTo>
                  <a:lnTo>
                    <a:pt x="44833" y="7289507"/>
                  </a:lnTo>
                  <a:lnTo>
                    <a:pt x="76382" y="7323433"/>
                  </a:lnTo>
                  <a:lnTo>
                    <a:pt x="114158" y="7349324"/>
                  </a:lnTo>
                  <a:lnTo>
                    <a:pt x="156915" y="7365840"/>
                  </a:lnTo>
                  <a:lnTo>
                    <a:pt x="203407" y="7371643"/>
                  </a:lnTo>
                  <a:lnTo>
                    <a:pt x="2978491" y="7371643"/>
                  </a:lnTo>
                  <a:lnTo>
                    <a:pt x="3024983" y="7365840"/>
                  </a:lnTo>
                  <a:lnTo>
                    <a:pt x="3067740" y="7349324"/>
                  </a:lnTo>
                  <a:lnTo>
                    <a:pt x="3105515" y="7323434"/>
                  </a:lnTo>
                  <a:lnTo>
                    <a:pt x="3137065" y="7289509"/>
                  </a:lnTo>
                  <a:lnTo>
                    <a:pt x="3161142" y="7248888"/>
                  </a:lnTo>
                  <a:lnTo>
                    <a:pt x="3176501" y="7202910"/>
                  </a:lnTo>
                  <a:lnTo>
                    <a:pt x="3181898" y="7152915"/>
                  </a:lnTo>
                  <a:lnTo>
                    <a:pt x="3181898" y="218724"/>
                  </a:lnTo>
                  <a:lnTo>
                    <a:pt x="3176502" y="168730"/>
                  </a:lnTo>
                  <a:lnTo>
                    <a:pt x="3161142" y="122754"/>
                  </a:lnTo>
                  <a:lnTo>
                    <a:pt x="3137066" y="82133"/>
                  </a:lnTo>
                  <a:lnTo>
                    <a:pt x="3105517" y="48209"/>
                  </a:lnTo>
                  <a:lnTo>
                    <a:pt x="3067741" y="22319"/>
                  </a:lnTo>
                  <a:lnTo>
                    <a:pt x="3024984" y="5802"/>
                  </a:lnTo>
                  <a:lnTo>
                    <a:pt x="29784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571"/>
              <a:ext cx="3561836" cy="755743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2571"/>
              <a:ext cx="3562350" cy="7557770"/>
            </a:xfrm>
            <a:custGeom>
              <a:avLst/>
              <a:gdLst/>
              <a:ahLst/>
              <a:cxnLst/>
              <a:rect l="l" t="t" r="r" b="b"/>
              <a:pathLst>
                <a:path w="3562350" h="7557770">
                  <a:moveTo>
                    <a:pt x="3561836" y="0"/>
                  </a:moveTo>
                  <a:lnTo>
                    <a:pt x="0" y="0"/>
                  </a:lnTo>
                  <a:lnTo>
                    <a:pt x="0" y="7557433"/>
                  </a:lnTo>
                  <a:lnTo>
                    <a:pt x="3561836" y="7557433"/>
                  </a:lnTo>
                  <a:lnTo>
                    <a:pt x="3561836" y="0"/>
                  </a:lnTo>
                  <a:close/>
                </a:path>
              </a:pathLst>
            </a:custGeom>
            <a:solidFill>
              <a:srgbClr val="004C92">
                <a:alpha val="48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8125" y="54588"/>
              <a:ext cx="3181985" cy="7371715"/>
            </a:xfrm>
            <a:custGeom>
              <a:avLst/>
              <a:gdLst/>
              <a:ahLst/>
              <a:cxnLst/>
              <a:rect l="l" t="t" r="r" b="b"/>
              <a:pathLst>
                <a:path w="3181985" h="7371715">
                  <a:moveTo>
                    <a:pt x="2978492" y="0"/>
                  </a:moveTo>
                  <a:lnTo>
                    <a:pt x="203407" y="0"/>
                  </a:lnTo>
                  <a:lnTo>
                    <a:pt x="156914" y="5802"/>
                  </a:lnTo>
                  <a:lnTo>
                    <a:pt x="114157" y="22319"/>
                  </a:lnTo>
                  <a:lnTo>
                    <a:pt x="76381" y="48209"/>
                  </a:lnTo>
                  <a:lnTo>
                    <a:pt x="44832" y="82134"/>
                  </a:lnTo>
                  <a:lnTo>
                    <a:pt x="20755" y="122754"/>
                  </a:lnTo>
                  <a:lnTo>
                    <a:pt x="5396" y="168731"/>
                  </a:lnTo>
                  <a:lnTo>
                    <a:pt x="0" y="218725"/>
                  </a:lnTo>
                  <a:lnTo>
                    <a:pt x="0" y="7152915"/>
                  </a:lnTo>
                  <a:lnTo>
                    <a:pt x="5396" y="7202910"/>
                  </a:lnTo>
                  <a:lnTo>
                    <a:pt x="20756" y="7248888"/>
                  </a:lnTo>
                  <a:lnTo>
                    <a:pt x="44834" y="7289509"/>
                  </a:lnTo>
                  <a:lnTo>
                    <a:pt x="76383" y="7323434"/>
                  </a:lnTo>
                  <a:lnTo>
                    <a:pt x="114159" y="7349324"/>
                  </a:lnTo>
                  <a:lnTo>
                    <a:pt x="156915" y="7365840"/>
                  </a:lnTo>
                  <a:lnTo>
                    <a:pt x="203407" y="7371643"/>
                  </a:lnTo>
                  <a:lnTo>
                    <a:pt x="2978492" y="7371643"/>
                  </a:lnTo>
                  <a:lnTo>
                    <a:pt x="3024984" y="7365840"/>
                  </a:lnTo>
                  <a:lnTo>
                    <a:pt x="3067740" y="7349324"/>
                  </a:lnTo>
                  <a:lnTo>
                    <a:pt x="3105516" y="7323433"/>
                  </a:lnTo>
                  <a:lnTo>
                    <a:pt x="3137065" y="7289508"/>
                  </a:lnTo>
                  <a:lnTo>
                    <a:pt x="3161143" y="7248887"/>
                  </a:lnTo>
                  <a:lnTo>
                    <a:pt x="3176503" y="7202909"/>
                  </a:lnTo>
                  <a:lnTo>
                    <a:pt x="3181899" y="7152915"/>
                  </a:lnTo>
                  <a:lnTo>
                    <a:pt x="3181899" y="218725"/>
                  </a:lnTo>
                  <a:lnTo>
                    <a:pt x="3176503" y="168732"/>
                  </a:lnTo>
                  <a:lnTo>
                    <a:pt x="3161143" y="122756"/>
                  </a:lnTo>
                  <a:lnTo>
                    <a:pt x="3137067" y="82135"/>
                  </a:lnTo>
                  <a:lnTo>
                    <a:pt x="3105518" y="48210"/>
                  </a:lnTo>
                  <a:lnTo>
                    <a:pt x="3067742" y="22319"/>
                  </a:lnTo>
                  <a:lnTo>
                    <a:pt x="3024985" y="5803"/>
                  </a:lnTo>
                  <a:lnTo>
                    <a:pt x="29784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7244749"/>
              <a:ext cx="7125970" cy="315595"/>
            </a:xfrm>
            <a:custGeom>
              <a:avLst/>
              <a:gdLst/>
              <a:ahLst/>
              <a:cxnLst/>
              <a:rect l="l" t="t" r="r" b="b"/>
              <a:pathLst>
                <a:path w="7125970" h="315595">
                  <a:moveTo>
                    <a:pt x="0" y="0"/>
                  </a:moveTo>
                  <a:lnTo>
                    <a:pt x="7125840" y="0"/>
                  </a:lnTo>
                  <a:lnTo>
                    <a:pt x="7125840" y="315255"/>
                  </a:lnTo>
                  <a:lnTo>
                    <a:pt x="0" y="315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9528" y="767816"/>
              <a:ext cx="2824394" cy="31405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51477" y="961950"/>
            <a:ext cx="2950845" cy="833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davlat organlari;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mahalliy davlat hokimiyati organlari;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davlat muassasalari; davlat unitar korxonalari;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davlat maqsadli jamgʻarmalari;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ustav fondida (ustav kapitalida) davlat ulush 50 foiz miqdorda va undan ortiq boʻlgan aksiyadorlik jamiyatlari.</a:t>
            </a: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4529" y="1831552"/>
            <a:ext cx="2823720" cy="208975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51375" y="2010342"/>
            <a:ext cx="2832735" cy="799578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oʻz ustav fondida (ustav kapitalida) davlat organlari yoki boshqa tashkilotlarning ulushi jami 50 foiz miqdorda va undan ortiq boʻlgan yuridik shaxslar;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oʻz ustav fondida (ustav kapitalida) </a:t>
            </a:r>
            <a:r>
              <a:rPr sz="700" b="1" spc="55" dirty="0" err="1">
                <a:solidFill>
                  <a:srgbClr val="1A3F79"/>
                </a:solidFill>
                <a:latin typeface="Tahoma"/>
                <a:cs typeface="Tahoma"/>
              </a:rPr>
              <a:t>ushbu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 err="1">
                <a:solidFill>
                  <a:srgbClr val="1A3F79"/>
                </a:solidFill>
                <a:latin typeface="Tahoma"/>
                <a:cs typeface="Tahoma"/>
              </a:rPr>
              <a:t>modda</a:t>
            </a:r>
            <a:r>
              <a:rPr lang="en-US"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 err="1">
                <a:solidFill>
                  <a:srgbClr val="1A3F79"/>
                </a:solidFill>
                <a:latin typeface="Tahoma"/>
                <a:cs typeface="Tahoma"/>
              </a:rPr>
              <a:t>uchinchi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qismining ikkinchi xatboshisida koʻrsatilgan tashkilotlarning ulushi jami 50 foiz miqdorda va undan ortiq boʻlgan yuridik shaxslar.</a:t>
            </a: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6662" y="2864600"/>
            <a:ext cx="2734795" cy="224320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351558" y="3058734"/>
            <a:ext cx="2749899" cy="825226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korrupsiyaga qarshi kurashish agentligi maxsus vakolatli davlat organi;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davlat organlari yoki boshqa tashkilotlar;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maxsus boʻlinma (davlat organlari yoki boshqa tashkilotlarning korrupsiyaga qarshi ichki nazorat boʻlinmalari (va) yoki kadrlar boʻlinmalari);</a:t>
            </a:r>
          </a:p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odob ahloq komissiyalari.</a:t>
            </a:r>
          </a:p>
        </p:txBody>
      </p:sp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9608" y="3912993"/>
            <a:ext cx="2429532" cy="224318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351425" y="4107126"/>
            <a:ext cx="2915285" cy="77660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80645">
              <a:lnSpc>
                <a:spcPts val="830"/>
              </a:lnSpc>
              <a:spcBef>
                <a:spcPts val="235"/>
              </a:spcBef>
            </a:pPr>
            <a:r>
              <a:rPr sz="700" b="1" spc="60" dirty="0">
                <a:solidFill>
                  <a:schemeClr val="tx2"/>
                </a:solidFill>
                <a:latin typeface="Tahoma"/>
                <a:cs typeface="Tahoma"/>
              </a:rPr>
              <a:t>ehtimoliy</a:t>
            </a:r>
            <a:r>
              <a:rPr sz="700" b="1" spc="1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manfaatlar</a:t>
            </a:r>
            <a:r>
              <a:rPr sz="700" b="1" spc="-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toʻqnashuvi</a:t>
            </a:r>
            <a:r>
              <a:rPr sz="700" b="1" spc="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chemeClr val="tx2"/>
                </a:solidFill>
                <a:latin typeface="Tahoma"/>
                <a:cs typeface="Tahoma"/>
              </a:rPr>
              <a:t>boʻyicha</a:t>
            </a:r>
            <a:r>
              <a:rPr sz="700" b="1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35" dirty="0">
                <a:solidFill>
                  <a:schemeClr val="tx2"/>
                </a:solidFill>
                <a:latin typeface="Tahoma"/>
                <a:cs typeface="Tahoma"/>
              </a:rPr>
              <a:t>deklaratsiya </a:t>
            </a:r>
            <a:r>
              <a:rPr sz="700" b="1" spc="-10" dirty="0">
                <a:solidFill>
                  <a:schemeClr val="tx2"/>
                </a:solidFill>
                <a:latin typeface="Tahoma"/>
                <a:cs typeface="Tahoma"/>
              </a:rPr>
              <a:t>toʻldiriladi;</a:t>
            </a:r>
            <a:endParaRPr sz="700" b="1" dirty="0">
              <a:solidFill>
                <a:schemeClr val="tx2"/>
              </a:solidFill>
              <a:latin typeface="Tahoma"/>
              <a:cs typeface="Tahoma"/>
            </a:endParaRPr>
          </a:p>
          <a:p>
            <a:pPr marL="93345">
              <a:lnSpc>
                <a:spcPts val="750"/>
              </a:lnSpc>
            </a:pPr>
            <a:r>
              <a:rPr sz="700" b="1" spc="70" dirty="0">
                <a:solidFill>
                  <a:schemeClr val="tx2"/>
                </a:solidFill>
                <a:latin typeface="Tahoma"/>
                <a:cs typeface="Tahoma"/>
              </a:rPr>
              <a:t>mavjud</a:t>
            </a:r>
            <a:r>
              <a:rPr sz="700" b="1" spc="-10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chemeClr val="tx2"/>
                </a:solidFill>
                <a:latin typeface="Tahoma"/>
                <a:cs typeface="Tahoma"/>
              </a:rPr>
              <a:t>ehtimoliy</a:t>
            </a:r>
            <a:r>
              <a:rPr sz="700" b="1" spc="1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manfaatlar</a:t>
            </a:r>
            <a:r>
              <a:rPr sz="700" b="1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toʻqnashuvi</a:t>
            </a:r>
            <a:r>
              <a:rPr sz="700" b="1" spc="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haqida</a:t>
            </a:r>
            <a:endParaRPr sz="700" b="1" dirty="0">
              <a:solidFill>
                <a:schemeClr val="tx2"/>
              </a:solidFill>
              <a:latin typeface="Tahoma"/>
              <a:cs typeface="Tahoma"/>
            </a:endParaRPr>
          </a:p>
          <a:p>
            <a:pPr marL="12700">
              <a:lnSpc>
                <a:spcPts val="825"/>
              </a:lnSpc>
            </a:pPr>
            <a:r>
              <a:rPr sz="700" b="1" spc="65" dirty="0">
                <a:solidFill>
                  <a:schemeClr val="tx2"/>
                </a:solidFill>
                <a:latin typeface="Tahoma"/>
                <a:cs typeface="Tahoma"/>
              </a:rPr>
              <a:t>xabarnoma</a:t>
            </a:r>
            <a:r>
              <a:rPr sz="700" b="1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chemeClr val="tx2"/>
                </a:solidFill>
                <a:latin typeface="Tahoma"/>
                <a:cs typeface="Tahoma"/>
              </a:rPr>
              <a:t>toʻldiriladi;</a:t>
            </a:r>
            <a:endParaRPr sz="700" b="1" dirty="0">
              <a:solidFill>
                <a:schemeClr val="tx2"/>
              </a:solidFill>
              <a:latin typeface="Tahoma"/>
              <a:cs typeface="Tahoma"/>
            </a:endParaRPr>
          </a:p>
          <a:p>
            <a:pPr marL="12700" marR="39370" indent="80645">
              <a:lnSpc>
                <a:spcPts val="830"/>
              </a:lnSpc>
              <a:spcBef>
                <a:spcPts val="70"/>
              </a:spcBef>
            </a:pPr>
            <a:r>
              <a:rPr sz="700" b="1" spc="60" dirty="0">
                <a:solidFill>
                  <a:schemeClr val="tx2"/>
                </a:solidFill>
                <a:latin typeface="Tahoma"/>
                <a:cs typeface="Tahoma"/>
              </a:rPr>
              <a:t>ehtimoliy</a:t>
            </a:r>
            <a:r>
              <a:rPr sz="700" b="1" spc="20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toʻqnashuvi</a:t>
            </a:r>
            <a:r>
              <a:rPr sz="700" b="1" spc="10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chemeClr val="tx2"/>
                </a:solidFill>
                <a:latin typeface="Tahoma"/>
                <a:cs typeface="Tahoma"/>
              </a:rPr>
              <a:t>va</a:t>
            </a:r>
            <a:r>
              <a:rPr sz="700" b="1" spc="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chemeClr val="tx2"/>
                </a:solidFill>
                <a:latin typeface="Tahoma"/>
                <a:cs typeface="Tahoma"/>
              </a:rPr>
              <a:t>mavjud</a:t>
            </a:r>
            <a:r>
              <a:rPr sz="700" b="1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chemeClr val="tx2"/>
                </a:solidFill>
                <a:latin typeface="Tahoma"/>
                <a:cs typeface="Tahoma"/>
              </a:rPr>
              <a:t>ehtimoliy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manfaatlar</a:t>
            </a:r>
            <a:r>
              <a:rPr sz="700" b="1" spc="1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toʻqnashuvi</a:t>
            </a:r>
            <a:r>
              <a:rPr sz="700" b="1" spc="20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chemeClr val="tx2"/>
                </a:solidFill>
                <a:latin typeface="Tahoma"/>
                <a:cs typeface="Tahoma"/>
              </a:rPr>
              <a:t>manfaatlar</a:t>
            </a:r>
            <a:r>
              <a:rPr sz="700" b="1" spc="15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chemeClr val="tx2"/>
                </a:solidFill>
                <a:latin typeface="Tahoma"/>
                <a:cs typeface="Tahoma"/>
              </a:rPr>
              <a:t>toʻqnashuvini </a:t>
            </a:r>
            <a:r>
              <a:rPr sz="700" b="1" spc="65" dirty="0">
                <a:solidFill>
                  <a:schemeClr val="tx2"/>
                </a:solidFill>
                <a:latin typeface="Tahoma"/>
                <a:cs typeface="Tahoma"/>
              </a:rPr>
              <a:t>hisobga</a:t>
            </a:r>
            <a:r>
              <a:rPr sz="700" b="1" spc="40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chemeClr val="tx2"/>
                </a:solidFill>
                <a:latin typeface="Tahoma"/>
                <a:cs typeface="Tahoma"/>
              </a:rPr>
              <a:t>olish</a:t>
            </a:r>
            <a:r>
              <a:rPr sz="700" b="1" spc="40" dirty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chemeClr val="tx2"/>
                </a:solidFill>
                <a:latin typeface="Tahoma"/>
                <a:cs typeface="Tahoma"/>
              </a:rPr>
              <a:t>reestrida</a:t>
            </a:r>
            <a:r>
              <a:rPr sz="700" b="1" spc="45" dirty="0">
                <a:solidFill>
                  <a:schemeClr val="tx2"/>
                </a:solidFill>
                <a:latin typeface="Tahoma"/>
                <a:cs typeface="Tahoma"/>
              </a:rPr>
              <a:t> roʻyxatga </a:t>
            </a:r>
            <a:r>
              <a:rPr sz="700" b="1" spc="-10" dirty="0">
                <a:solidFill>
                  <a:schemeClr val="tx2"/>
                </a:solidFill>
                <a:latin typeface="Tahoma"/>
                <a:cs typeface="Tahoma"/>
              </a:rPr>
              <a:t>olinadi.</a:t>
            </a:r>
            <a:endParaRPr sz="700" b="1" dirty="0">
              <a:solidFill>
                <a:schemeClr val="tx2"/>
              </a:solidFill>
              <a:latin typeface="Tahoma"/>
              <a:cs typeface="Tahom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7489" y="4961384"/>
            <a:ext cx="1284626" cy="118465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351200" y="5050679"/>
            <a:ext cx="2938145" cy="953466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shaxsning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shaxsiy</a:t>
            </a:r>
            <a:r>
              <a:rPr sz="700" b="1" spc="1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(bevosita</a:t>
            </a:r>
            <a:r>
              <a:rPr sz="700" b="1" spc="9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bilvosita)</a:t>
            </a:r>
            <a:r>
              <a:rPr sz="700" b="1" spc="9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manfaatdor-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ligi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uning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oʻz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lavozim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xizmat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majburiyatlarini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lozim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darajada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bajarishiga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taʼsir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koʻrsatayotgan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yoxud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taʼsir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koʻrsatishi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5" dirty="0">
                <a:solidFill>
                  <a:srgbClr val="1A3F79"/>
                </a:solidFill>
                <a:latin typeface="Tahoma"/>
                <a:cs typeface="Tahoma"/>
              </a:rPr>
              <a:t>mumkin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boʻlgan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90" dirty="0">
                <a:solidFill>
                  <a:srgbClr val="1A3F79"/>
                </a:solidFill>
                <a:latin typeface="Tahoma"/>
                <a:cs typeface="Tahoma"/>
              </a:rPr>
              <a:t>hamda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shaxsiy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manfaatdor-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lik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bilan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fuqarolarning,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tashkilotlarning,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jamiyatning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yoki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davlatning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huquqlari,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qonuniy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oʻrtasida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qarama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qarshilik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yuzaga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kelayotgan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(mavjud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manfaatlar toʻqnashuvi)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yuzaga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kelishi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5" dirty="0">
                <a:solidFill>
                  <a:srgbClr val="1A3F79"/>
                </a:solidFill>
                <a:latin typeface="Tahoma"/>
                <a:cs typeface="Tahoma"/>
              </a:rPr>
              <a:t>mumkin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boʻlgan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(ehtimoliy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toʻqnashuvi)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 err="1">
                <a:solidFill>
                  <a:srgbClr val="1A3F79"/>
                </a:solidFill>
                <a:latin typeface="Tahoma"/>
                <a:cs typeface="Tahoma"/>
              </a:rPr>
              <a:t>vaziyat</a:t>
            </a:r>
            <a:endParaRPr sz="700" b="1" dirty="0">
              <a:latin typeface="Tahoma"/>
              <a:cs typeface="Tahoma"/>
            </a:endParaRPr>
          </a:p>
        </p:txBody>
      </p:sp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3614" y="6129959"/>
            <a:ext cx="2688004" cy="189265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51600" y="6308746"/>
            <a:ext cx="2882900" cy="44050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07314">
              <a:lnSpc>
                <a:spcPts val="830"/>
              </a:lnSpc>
              <a:spcBef>
                <a:spcPts val="235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davlat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organlarida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boshqa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tashkilotlarda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mehnat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shartnomasi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(kontrakt)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asosida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yoxud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saylab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qoʻyiladi-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gan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tayinlanadigan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lavozimlarda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mehnat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(xizmat)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faoliyatini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amalga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oshirayotgan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boshqaruv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xodimi</a:t>
            </a:r>
            <a:endParaRPr sz="700" b="1" dirty="0">
              <a:latin typeface="Tahoma"/>
              <a:cs typeface="Tahoma"/>
            </a:endParaRPr>
          </a:p>
        </p:txBody>
      </p:sp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63614" y="6863832"/>
            <a:ext cx="2688004" cy="208977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459033" y="7042623"/>
            <a:ext cx="2775585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davlat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organlarida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boshqa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tashkilotlarda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mehnat</a:t>
            </a:r>
            <a:endParaRPr sz="700" b="1" dirty="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14866" y="223597"/>
            <a:ext cx="2935605" cy="147925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3335" marR="5080" indent="133985">
              <a:lnSpc>
                <a:spcPts val="830"/>
              </a:lnSpc>
              <a:spcBef>
                <a:spcPts val="235"/>
              </a:spcBef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shartnomasi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(kontrakt)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asosida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yoxud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saylab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qoʻyiladi-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gan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tayinlanadigan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lavozimlarda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mehnat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(xizmat)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faoliyatini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amalga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oshirayotgan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boshqaruv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xodimi;</a:t>
            </a:r>
            <a:endParaRPr sz="700" b="1" dirty="0">
              <a:latin typeface="Tahoma"/>
              <a:cs typeface="Tahoma"/>
            </a:endParaRPr>
          </a:p>
          <a:p>
            <a:pPr marL="146685">
              <a:lnSpc>
                <a:spcPts val="745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tashkilot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xodimining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yaqin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qarindoshlari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(ota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onalar,</a:t>
            </a:r>
            <a:endParaRPr sz="700" b="1" dirty="0">
              <a:latin typeface="Tahoma"/>
              <a:cs typeface="Tahoma"/>
            </a:endParaRPr>
          </a:p>
          <a:p>
            <a:pPr marL="12700" marR="378460">
              <a:lnSpc>
                <a:spcPts val="830"/>
              </a:lnSpc>
              <a:spcBef>
                <a:spcPts val="70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aka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ukalar,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opa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singillar,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oʻgʻillar,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qizlar,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er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xotinlar,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shuningdek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er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xotinlarning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ota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onalari,</a:t>
            </a:r>
            <a:endParaRPr sz="700" b="1" dirty="0">
              <a:latin typeface="Tahoma"/>
              <a:cs typeface="Tahoma"/>
            </a:endParaRPr>
          </a:p>
          <a:p>
            <a:pPr marL="12700">
              <a:lnSpc>
                <a:spcPts val="750"/>
              </a:lnSpc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aka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ukalari,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opa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singillari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farzandlari);</a:t>
            </a:r>
            <a:endParaRPr sz="700" b="1" dirty="0">
              <a:latin typeface="Tahoma"/>
              <a:cs typeface="Tahoma"/>
            </a:endParaRPr>
          </a:p>
          <a:p>
            <a:pPr marL="12700" marR="44450" indent="133985">
              <a:lnSpc>
                <a:spcPts val="830"/>
              </a:lnSpc>
              <a:spcBef>
                <a:spcPts val="65"/>
              </a:spcBef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tashkilotning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xodimi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(yoki)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yaqin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qarindosh-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lari</a:t>
            </a:r>
            <a:r>
              <a:rPr sz="700" b="1" spc="9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qaysi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yuridik</a:t>
            </a:r>
            <a:r>
              <a:rPr sz="700" b="1" spc="1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shaxsning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ustav</a:t>
            </a:r>
            <a:r>
              <a:rPr sz="700" b="1" spc="114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fondi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(ustav</a:t>
            </a:r>
            <a:r>
              <a:rPr sz="700" b="1" spc="114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kapitali)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aksiyalariga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ulushlariga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egalik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qilsa,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oʻsha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yuridik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shaxs;</a:t>
            </a:r>
            <a:endParaRPr sz="700" b="1" dirty="0">
              <a:latin typeface="Tahoma"/>
              <a:cs typeface="Tahoma"/>
            </a:endParaRPr>
          </a:p>
          <a:p>
            <a:pPr marL="146050">
              <a:lnSpc>
                <a:spcPts val="740"/>
              </a:lnSpc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tashkilotning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xodimi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yoxud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uning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yaqin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qarindoshlari</a:t>
            </a:r>
            <a:endParaRPr sz="700" b="1" dirty="0">
              <a:latin typeface="Tahoma"/>
              <a:cs typeface="Tahoma"/>
            </a:endParaRPr>
          </a:p>
          <a:p>
            <a:pPr marL="12700" marR="32384">
              <a:lnSpc>
                <a:spcPts val="830"/>
              </a:lnSpc>
              <a:spcBef>
                <a:spcPts val="70"/>
              </a:spcBef>
            </a:pP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qaysi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yuridik shaxsda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boshqaruv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organining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rahbari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yoki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aʼzosi</a:t>
            </a:r>
            <a:r>
              <a:rPr sz="700" b="1" spc="10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boʻlsa,</a:t>
            </a:r>
            <a:r>
              <a:rPr sz="700" b="1" spc="1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oʻsha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yuridik</a:t>
            </a:r>
            <a:r>
              <a:rPr sz="700" b="1" spc="1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shaxs.</a:t>
            </a:r>
            <a:endParaRPr sz="700" b="1" dirty="0">
              <a:latin typeface="Tahoma"/>
              <a:cs typeface="Tahom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927006" y="1827074"/>
            <a:ext cx="2645959" cy="189265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3913442" y="2110703"/>
            <a:ext cx="2961640" cy="3556743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4604" marR="5080" indent="160020">
              <a:lnSpc>
                <a:spcPts val="830"/>
              </a:lnSpc>
              <a:spcBef>
                <a:spcPts val="23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bilan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bogʻliq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axborotni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5" dirty="0">
                <a:solidFill>
                  <a:srgbClr val="1A3F79"/>
                </a:solidFill>
                <a:latin typeface="Tahoma"/>
                <a:cs typeface="Tahoma"/>
              </a:rPr>
              <a:t>va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materiallarni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davlat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organlari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boshqa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tashkilotlardan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soʻrab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oladi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oʻrganadi;</a:t>
            </a:r>
            <a:endParaRPr sz="700" b="1" dirty="0">
              <a:latin typeface="Tahoma"/>
              <a:cs typeface="Tahoma"/>
            </a:endParaRPr>
          </a:p>
          <a:p>
            <a:pPr marL="175260">
              <a:lnSpc>
                <a:spcPts val="745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tashkilot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xodimining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yaqin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qarindoshlari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(ota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onalar,</a:t>
            </a:r>
            <a:endParaRPr sz="700" b="1" dirty="0">
              <a:latin typeface="Tahoma"/>
              <a:cs typeface="Tahoma"/>
            </a:endParaRPr>
          </a:p>
          <a:p>
            <a:pPr marL="14604" marR="117475">
              <a:lnSpc>
                <a:spcPts val="830"/>
              </a:lnSpc>
              <a:spcBef>
                <a:spcPts val="70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aka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ukalar,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opa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singillar,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oʻgʻillar,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qizlar,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er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xotinlar,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shuningdek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er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xotinlarning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ota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onalari,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aka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ukalari,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opa singillari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va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farzandlari);</a:t>
            </a:r>
            <a:endParaRPr sz="700" b="1" dirty="0">
              <a:latin typeface="Tahoma"/>
              <a:cs typeface="Tahoma"/>
            </a:endParaRPr>
          </a:p>
          <a:p>
            <a:pPr marL="174625">
              <a:lnSpc>
                <a:spcPts val="745"/>
              </a:lnSpc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tashkilotning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xodimi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(yoki)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yaqin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qarindosh-</a:t>
            </a:r>
            <a:endParaRPr sz="700" b="1" dirty="0">
              <a:latin typeface="Tahoma"/>
              <a:cs typeface="Tahoma"/>
            </a:endParaRPr>
          </a:p>
          <a:p>
            <a:pPr marL="13970" marR="194310" algn="just">
              <a:lnSpc>
                <a:spcPts val="830"/>
              </a:lnSpc>
              <a:spcBef>
                <a:spcPts val="65"/>
              </a:spcBef>
            </a:pP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lari</a:t>
            </a:r>
            <a:r>
              <a:rPr sz="700" b="1" spc="9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qaysi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yuridik</a:t>
            </a:r>
            <a:r>
              <a:rPr sz="700" b="1" spc="1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shaxsning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ustav</a:t>
            </a:r>
            <a:r>
              <a:rPr sz="700" b="1" spc="114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fondi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(ustav</a:t>
            </a:r>
            <a:r>
              <a:rPr sz="700" b="1" spc="114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kapitali)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aksiyalariga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ulushlariga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egalik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qilsa,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oʻsha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yuridik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shaxs;</a:t>
            </a:r>
            <a:endParaRPr sz="700" b="1" dirty="0">
              <a:latin typeface="Tahoma"/>
              <a:cs typeface="Tahoma"/>
            </a:endParaRPr>
          </a:p>
          <a:p>
            <a:pPr marL="174625">
              <a:lnSpc>
                <a:spcPts val="745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bilan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bogʻliq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holatlar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aniqlan-</a:t>
            </a:r>
            <a:endParaRPr sz="700" b="1" dirty="0">
              <a:latin typeface="Tahoma"/>
              <a:cs typeface="Tahoma"/>
            </a:endParaRPr>
          </a:p>
          <a:p>
            <a:pPr marL="13970" marR="35560">
              <a:lnSpc>
                <a:spcPts val="830"/>
              </a:lnSpc>
              <a:spcBef>
                <a:spcPts val="70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ganda,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bitimni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bekor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qilish,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qarorni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90" dirty="0">
                <a:solidFill>
                  <a:srgbClr val="1A3F79"/>
                </a:solidFill>
                <a:latin typeface="Tahoma"/>
                <a:cs typeface="Tahoma"/>
              </a:rPr>
              <a:t>hamda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boshqa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hujjatni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oʻzgartirish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bekor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qilish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tashkilot-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larga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taqdimnoma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kiritadi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yoxud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ularni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haqiqiy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emas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 deb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topish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haqida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sudga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daʼvo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kiritadi;</a:t>
            </a:r>
            <a:endParaRPr sz="700" b="1" dirty="0">
              <a:latin typeface="Tahoma"/>
              <a:cs typeface="Tahoma"/>
            </a:endParaRPr>
          </a:p>
          <a:p>
            <a:pPr marL="147320">
              <a:lnSpc>
                <a:spcPts val="740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toʻqnashuvini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hisobga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olish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reestri,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mavjud</a:t>
            </a:r>
            <a:endParaRPr sz="700" b="1" dirty="0">
              <a:latin typeface="Tahoma"/>
              <a:cs typeface="Tahoma"/>
            </a:endParaRPr>
          </a:p>
          <a:p>
            <a:pPr marL="13335" marR="103505">
              <a:lnSpc>
                <a:spcPts val="830"/>
              </a:lnSpc>
              <a:spcBef>
                <a:spcPts val="70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xabarnoma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hamda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ehtimoliy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toʻgʻrisidagi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deklaratsiyaning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namunaviy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shakllarini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tasdiqlaydi;</a:t>
            </a:r>
            <a:endParaRPr sz="700" b="1" dirty="0">
              <a:latin typeface="Tahoma"/>
              <a:cs typeface="Tahoma"/>
            </a:endParaRPr>
          </a:p>
          <a:p>
            <a:pPr marL="173990">
              <a:lnSpc>
                <a:spcPts val="745"/>
              </a:lnSpc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tashkilotlar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uchun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toʻqnashuvini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tartibga</a:t>
            </a:r>
            <a:endParaRPr sz="700" b="1" dirty="0">
              <a:latin typeface="Tahoma"/>
              <a:cs typeface="Tahoma"/>
            </a:endParaRPr>
          </a:p>
          <a:p>
            <a:pPr marL="173355" marR="30480" indent="-160655">
              <a:lnSpc>
                <a:spcPts val="830"/>
              </a:lnSpc>
              <a:spcBef>
                <a:spcPts val="70"/>
              </a:spcBef>
            </a:pP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solish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boʻyicha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uslubiy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tavsiyalarni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eʼlon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qiladi;</a:t>
            </a:r>
            <a:r>
              <a:rPr sz="700" b="1" spc="5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natijasida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fuqarolar,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tashkilot-</a:t>
            </a:r>
            <a:endParaRPr sz="700" b="1" dirty="0">
              <a:latin typeface="Tahoma"/>
              <a:cs typeface="Tahoma"/>
            </a:endParaRPr>
          </a:p>
          <a:p>
            <a:pPr marL="13335">
              <a:lnSpc>
                <a:spcPts val="750"/>
              </a:lnSpc>
            </a:pP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lar,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jamiyat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davlatning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manfaatlariga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yetkazilgan</a:t>
            </a:r>
            <a:endParaRPr sz="700" b="1" dirty="0">
              <a:latin typeface="Tahoma"/>
              <a:cs typeface="Tahoma"/>
            </a:endParaRPr>
          </a:p>
          <a:p>
            <a:pPr marL="12700" marR="290830">
              <a:lnSpc>
                <a:spcPts val="830"/>
              </a:lnSpc>
              <a:spcBef>
                <a:spcPts val="6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zararning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oʻrni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toʻliq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qoplanishiga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erishilishi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ustidan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nazoratni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amalga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oshiradi;</a:t>
            </a:r>
            <a:endParaRPr sz="700" b="1" dirty="0">
              <a:latin typeface="Tahoma"/>
              <a:cs typeface="Tahoma"/>
            </a:endParaRPr>
          </a:p>
          <a:p>
            <a:pPr marL="173355">
              <a:lnSpc>
                <a:spcPts val="750"/>
              </a:lnSpc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maxsus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boʻlinmalar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xodimlarining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tizimli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ravishda</a:t>
            </a:r>
            <a:endParaRPr sz="700" b="1" dirty="0">
              <a:latin typeface="Tahoma"/>
              <a:cs typeface="Tahoma"/>
            </a:endParaRPr>
          </a:p>
          <a:p>
            <a:pPr marL="12700" marR="46990">
              <a:lnSpc>
                <a:spcPts val="830"/>
              </a:lnSpc>
              <a:spcBef>
                <a:spcPts val="70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malakasini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oshirish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90" dirty="0">
                <a:solidFill>
                  <a:srgbClr val="1A3F79"/>
                </a:solidFill>
                <a:latin typeface="Tahoma"/>
                <a:cs typeface="Tahoma"/>
              </a:rPr>
              <a:t>hamda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koʻnikmalarini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shakllantirish-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ga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qaratilgan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oʻqitishni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etadi;</a:t>
            </a:r>
            <a:endParaRPr sz="700" b="1" dirty="0">
              <a:latin typeface="Tahoma"/>
              <a:cs typeface="Tahoma"/>
            </a:endParaRPr>
          </a:p>
          <a:p>
            <a:pPr marL="173355">
              <a:lnSpc>
                <a:spcPts val="750"/>
              </a:lnSpc>
            </a:pP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maʼmuriy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javobgarlik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qonunchilikka</a:t>
            </a:r>
            <a:endParaRPr sz="700" b="1" dirty="0">
              <a:latin typeface="Tahoma"/>
              <a:cs typeface="Tahoma"/>
            </a:endParaRPr>
          </a:p>
          <a:p>
            <a:pPr marL="12700" marR="20320">
              <a:lnSpc>
                <a:spcPts val="830"/>
              </a:lnSpc>
              <a:spcBef>
                <a:spcPts val="70"/>
              </a:spcBef>
            </a:pP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muvoﬁq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qonunchilik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talablariga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rioya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etmaganlik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bilan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bogʻliq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maʼmuriy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huquqbuzarlik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haqida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bayonnoma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tuzadi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va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uni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koʻrib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chiqish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uchun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sudga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yuboradi.</a:t>
            </a:r>
            <a:endParaRPr sz="700" b="1" dirty="0">
              <a:latin typeface="Tahoma"/>
              <a:cs typeface="Tahoma"/>
            </a:endParaRPr>
          </a:p>
        </p:txBody>
      </p:sp>
      <p:pic>
        <p:nvPicPr>
          <p:cNvPr id="27" name="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927006" y="5810963"/>
            <a:ext cx="2787727" cy="328251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915153" y="6094592"/>
            <a:ext cx="2896870" cy="1056058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830"/>
              </a:lnSpc>
              <a:spcBef>
                <a:spcPts val="235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qilish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tizimini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etadi;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Ehtimoliy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toʻqna-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shuvi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deklaratsiya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mavjud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manfaatlar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toʻgʻrisidagi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xabarnoma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shaklini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rasmiy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veb saytlariga</a:t>
            </a:r>
            <a:r>
              <a:rPr sz="700" b="1" spc="1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joylashtiradi.</a:t>
            </a:r>
            <a:endParaRPr sz="700" b="1" dirty="0">
              <a:latin typeface="Tahoma"/>
              <a:cs typeface="Tahoma"/>
            </a:endParaRPr>
          </a:p>
          <a:p>
            <a:pPr marL="200025">
              <a:lnSpc>
                <a:spcPts val="740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toʻqnashuviga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yoʻl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qoʻyilgan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holda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qabul</a:t>
            </a:r>
            <a:endParaRPr sz="700" b="1" dirty="0">
              <a:latin typeface="Tahoma"/>
              <a:cs typeface="Tahoma"/>
            </a:endParaRPr>
          </a:p>
          <a:p>
            <a:pPr marL="12700">
              <a:lnSpc>
                <a:spcPts val="825"/>
              </a:lnSpc>
            </a:pP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qilingan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qarorlarni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oʻzgartiradi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bekor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qiladi;</a:t>
            </a:r>
            <a:endParaRPr sz="700" b="1" dirty="0">
              <a:latin typeface="Tahoma"/>
              <a:cs typeface="Tahoma"/>
            </a:endParaRPr>
          </a:p>
          <a:p>
            <a:pPr marL="12700" marR="46990" indent="186690">
              <a:lnSpc>
                <a:spcPts val="830"/>
              </a:lnSpc>
              <a:spcBef>
                <a:spcPts val="70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toʻqnashuviga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yoʻl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qoʻyilgan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holda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tuzil-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gan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bitimlarni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oʻzgartiradi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bekor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qiladi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yoxud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haqiqiy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emas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deb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topish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sudga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daʼvo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kiritadi </a:t>
            </a:r>
            <a:r>
              <a:rPr sz="700" b="1" spc="60" dirty="0" err="1">
                <a:solidFill>
                  <a:srgbClr val="1A3F79"/>
                </a:solidFill>
                <a:latin typeface="Tahoma"/>
                <a:cs typeface="Tahoma"/>
              </a:rPr>
              <a:t>murojaat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 err="1">
                <a:solidFill>
                  <a:srgbClr val="1A3F79"/>
                </a:solidFill>
                <a:latin typeface="Tahoma"/>
                <a:cs typeface="Tahoma"/>
              </a:rPr>
              <a:t>etadi</a:t>
            </a:r>
            <a:r>
              <a:rPr lang="en-US" sz="700" b="1" spc="-10" dirty="0">
                <a:solidFill>
                  <a:srgbClr val="1A3F79"/>
                </a:solidFill>
                <a:latin typeface="Tahoma"/>
                <a:cs typeface="Tahoma"/>
              </a:rPr>
              <a:t>.</a:t>
            </a:r>
            <a:endParaRPr sz="700" b="1" dirty="0">
              <a:latin typeface="Tahoma"/>
              <a:cs typeface="Tahom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-2166" y="268173"/>
            <a:ext cx="3973467" cy="6890653"/>
            <a:chOff x="-2166" y="268173"/>
            <a:chExt cx="3973467" cy="6890653"/>
          </a:xfrm>
        </p:grpSpPr>
        <p:sp>
          <p:nvSpPr>
            <p:cNvPr id="30" name="object 30"/>
            <p:cNvSpPr/>
            <p:nvPr/>
          </p:nvSpPr>
          <p:spPr>
            <a:xfrm>
              <a:off x="-2166" y="343776"/>
              <a:ext cx="3564254" cy="119380"/>
            </a:xfrm>
            <a:custGeom>
              <a:avLst/>
              <a:gdLst/>
              <a:ahLst/>
              <a:cxnLst/>
              <a:rect l="l" t="t" r="r" b="b"/>
              <a:pathLst>
                <a:path w="3564254" h="119379">
                  <a:moveTo>
                    <a:pt x="3564003" y="0"/>
                  </a:moveTo>
                  <a:lnTo>
                    <a:pt x="0" y="0"/>
                  </a:lnTo>
                  <a:lnTo>
                    <a:pt x="0" y="118793"/>
                  </a:lnTo>
                  <a:lnTo>
                    <a:pt x="3564003" y="118793"/>
                  </a:lnTo>
                  <a:lnTo>
                    <a:pt x="3564003" y="0"/>
                  </a:lnTo>
                  <a:close/>
                </a:path>
              </a:pathLst>
            </a:custGeom>
            <a:solidFill>
              <a:srgbClr val="9EC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25037" y="268173"/>
              <a:ext cx="2709598" cy="26999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50249" y="305475"/>
              <a:ext cx="2459174" cy="19539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73186" y="578247"/>
              <a:ext cx="2813295" cy="157802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33921" y="1124241"/>
              <a:ext cx="61594" cy="475615"/>
            </a:xfrm>
            <a:custGeom>
              <a:avLst/>
              <a:gdLst/>
              <a:ahLst/>
              <a:cxnLst/>
              <a:rect l="l" t="t" r="r" b="b"/>
              <a:pathLst>
                <a:path w="61595" h="475615">
                  <a:moveTo>
                    <a:pt x="61201" y="444842"/>
                  </a:moveTo>
                  <a:lnTo>
                    <a:pt x="58801" y="432930"/>
                  </a:lnTo>
                  <a:lnTo>
                    <a:pt x="52235" y="423202"/>
                  </a:lnTo>
                  <a:lnTo>
                    <a:pt x="42506" y="416648"/>
                  </a:lnTo>
                  <a:lnTo>
                    <a:pt x="30607" y="414235"/>
                  </a:lnTo>
                  <a:lnTo>
                    <a:pt x="18694" y="416648"/>
                  </a:lnTo>
                  <a:lnTo>
                    <a:pt x="8966" y="423202"/>
                  </a:lnTo>
                  <a:lnTo>
                    <a:pt x="2400" y="432930"/>
                  </a:lnTo>
                  <a:lnTo>
                    <a:pt x="0" y="444842"/>
                  </a:lnTo>
                  <a:lnTo>
                    <a:pt x="2400" y="456755"/>
                  </a:lnTo>
                  <a:lnTo>
                    <a:pt x="8966" y="466471"/>
                  </a:lnTo>
                  <a:lnTo>
                    <a:pt x="18694" y="473036"/>
                  </a:lnTo>
                  <a:lnTo>
                    <a:pt x="30607" y="475437"/>
                  </a:lnTo>
                  <a:lnTo>
                    <a:pt x="42506" y="473036"/>
                  </a:lnTo>
                  <a:lnTo>
                    <a:pt x="52235" y="466471"/>
                  </a:lnTo>
                  <a:lnTo>
                    <a:pt x="58801" y="456755"/>
                  </a:lnTo>
                  <a:lnTo>
                    <a:pt x="61201" y="444842"/>
                  </a:lnTo>
                  <a:close/>
                </a:path>
                <a:path w="61595" h="475615">
                  <a:moveTo>
                    <a:pt x="61201" y="341274"/>
                  </a:moveTo>
                  <a:lnTo>
                    <a:pt x="58801" y="329374"/>
                  </a:lnTo>
                  <a:lnTo>
                    <a:pt x="52235" y="319646"/>
                  </a:lnTo>
                  <a:lnTo>
                    <a:pt x="42506" y="313080"/>
                  </a:lnTo>
                  <a:lnTo>
                    <a:pt x="30607" y="310680"/>
                  </a:lnTo>
                  <a:lnTo>
                    <a:pt x="18694" y="313080"/>
                  </a:lnTo>
                  <a:lnTo>
                    <a:pt x="8966" y="319646"/>
                  </a:lnTo>
                  <a:lnTo>
                    <a:pt x="2400" y="329374"/>
                  </a:lnTo>
                  <a:lnTo>
                    <a:pt x="0" y="341274"/>
                  </a:lnTo>
                  <a:lnTo>
                    <a:pt x="2400" y="353187"/>
                  </a:lnTo>
                  <a:lnTo>
                    <a:pt x="8966" y="362915"/>
                  </a:lnTo>
                  <a:lnTo>
                    <a:pt x="18694" y="369468"/>
                  </a:lnTo>
                  <a:lnTo>
                    <a:pt x="30607" y="371881"/>
                  </a:lnTo>
                  <a:lnTo>
                    <a:pt x="42506" y="369468"/>
                  </a:lnTo>
                  <a:lnTo>
                    <a:pt x="52235" y="362915"/>
                  </a:lnTo>
                  <a:lnTo>
                    <a:pt x="58801" y="353187"/>
                  </a:lnTo>
                  <a:lnTo>
                    <a:pt x="61201" y="341274"/>
                  </a:lnTo>
                  <a:close/>
                </a:path>
                <a:path w="61595" h="475615">
                  <a:moveTo>
                    <a:pt x="61201" y="237718"/>
                  </a:moveTo>
                  <a:lnTo>
                    <a:pt x="58801" y="225806"/>
                  </a:lnTo>
                  <a:lnTo>
                    <a:pt x="52235" y="216077"/>
                  </a:lnTo>
                  <a:lnTo>
                    <a:pt x="42506" y="209524"/>
                  </a:lnTo>
                  <a:lnTo>
                    <a:pt x="30607" y="207111"/>
                  </a:lnTo>
                  <a:lnTo>
                    <a:pt x="18694" y="209524"/>
                  </a:lnTo>
                  <a:lnTo>
                    <a:pt x="8966" y="216077"/>
                  </a:lnTo>
                  <a:lnTo>
                    <a:pt x="2400" y="225806"/>
                  </a:lnTo>
                  <a:lnTo>
                    <a:pt x="0" y="237718"/>
                  </a:lnTo>
                  <a:lnTo>
                    <a:pt x="2400" y="249631"/>
                  </a:lnTo>
                  <a:lnTo>
                    <a:pt x="8966" y="259359"/>
                  </a:lnTo>
                  <a:lnTo>
                    <a:pt x="18694" y="265912"/>
                  </a:lnTo>
                  <a:lnTo>
                    <a:pt x="30607" y="268312"/>
                  </a:lnTo>
                  <a:lnTo>
                    <a:pt x="42506" y="265912"/>
                  </a:lnTo>
                  <a:lnTo>
                    <a:pt x="52235" y="259359"/>
                  </a:lnTo>
                  <a:lnTo>
                    <a:pt x="58801" y="249631"/>
                  </a:lnTo>
                  <a:lnTo>
                    <a:pt x="61201" y="237718"/>
                  </a:lnTo>
                  <a:close/>
                </a:path>
                <a:path w="61595" h="475615">
                  <a:moveTo>
                    <a:pt x="61201" y="134150"/>
                  </a:moveTo>
                  <a:lnTo>
                    <a:pt x="58801" y="122250"/>
                  </a:lnTo>
                  <a:lnTo>
                    <a:pt x="52235" y="112522"/>
                  </a:lnTo>
                  <a:lnTo>
                    <a:pt x="42506" y="105956"/>
                  </a:lnTo>
                  <a:lnTo>
                    <a:pt x="30607" y="103555"/>
                  </a:lnTo>
                  <a:lnTo>
                    <a:pt x="18694" y="105956"/>
                  </a:lnTo>
                  <a:lnTo>
                    <a:pt x="8966" y="112522"/>
                  </a:lnTo>
                  <a:lnTo>
                    <a:pt x="2400" y="122250"/>
                  </a:lnTo>
                  <a:lnTo>
                    <a:pt x="0" y="134150"/>
                  </a:lnTo>
                  <a:lnTo>
                    <a:pt x="2400" y="146062"/>
                  </a:lnTo>
                  <a:lnTo>
                    <a:pt x="8966" y="155790"/>
                  </a:lnTo>
                  <a:lnTo>
                    <a:pt x="18694" y="162356"/>
                  </a:lnTo>
                  <a:lnTo>
                    <a:pt x="30607" y="164757"/>
                  </a:lnTo>
                  <a:lnTo>
                    <a:pt x="42506" y="162356"/>
                  </a:lnTo>
                  <a:lnTo>
                    <a:pt x="52235" y="155790"/>
                  </a:lnTo>
                  <a:lnTo>
                    <a:pt x="58801" y="146062"/>
                  </a:lnTo>
                  <a:lnTo>
                    <a:pt x="61201" y="134150"/>
                  </a:lnTo>
                  <a:close/>
                </a:path>
                <a:path w="61595" h="475615">
                  <a:moveTo>
                    <a:pt x="61201" y="30594"/>
                  </a:moveTo>
                  <a:lnTo>
                    <a:pt x="58801" y="18681"/>
                  </a:lnTo>
                  <a:lnTo>
                    <a:pt x="52235" y="8953"/>
                  </a:lnTo>
                  <a:lnTo>
                    <a:pt x="42506" y="2400"/>
                  </a:lnTo>
                  <a:lnTo>
                    <a:pt x="30607" y="0"/>
                  </a:lnTo>
                  <a:lnTo>
                    <a:pt x="18694" y="2400"/>
                  </a:lnTo>
                  <a:lnTo>
                    <a:pt x="8966" y="8953"/>
                  </a:lnTo>
                  <a:lnTo>
                    <a:pt x="2400" y="18681"/>
                  </a:lnTo>
                  <a:lnTo>
                    <a:pt x="0" y="30594"/>
                  </a:lnTo>
                  <a:lnTo>
                    <a:pt x="2400" y="42506"/>
                  </a:lnTo>
                  <a:lnTo>
                    <a:pt x="8966" y="52235"/>
                  </a:lnTo>
                  <a:lnTo>
                    <a:pt x="18694" y="58788"/>
                  </a:lnTo>
                  <a:lnTo>
                    <a:pt x="30607" y="61188"/>
                  </a:lnTo>
                  <a:lnTo>
                    <a:pt x="42506" y="58788"/>
                  </a:lnTo>
                  <a:lnTo>
                    <a:pt x="52235" y="52235"/>
                  </a:lnTo>
                  <a:lnTo>
                    <a:pt x="58801" y="42506"/>
                  </a:lnTo>
                  <a:lnTo>
                    <a:pt x="61201" y="30594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9528" y="1833002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45001" y="0"/>
                  </a:moveTo>
                  <a:lnTo>
                    <a:pt x="0" y="44999"/>
                  </a:lnTo>
                  <a:lnTo>
                    <a:pt x="45001" y="89999"/>
                  </a:lnTo>
                  <a:lnTo>
                    <a:pt x="90001" y="44999"/>
                  </a:lnTo>
                  <a:lnTo>
                    <a:pt x="45001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3921" y="2055202"/>
              <a:ext cx="61594" cy="392430"/>
            </a:xfrm>
            <a:custGeom>
              <a:avLst/>
              <a:gdLst/>
              <a:ahLst/>
              <a:cxnLst/>
              <a:rect l="l" t="t" r="r" b="b"/>
              <a:pathLst>
                <a:path w="61595" h="392430">
                  <a:moveTo>
                    <a:pt x="61201" y="361645"/>
                  </a:moveTo>
                  <a:lnTo>
                    <a:pt x="58801" y="349745"/>
                  </a:lnTo>
                  <a:lnTo>
                    <a:pt x="52235" y="340017"/>
                  </a:lnTo>
                  <a:lnTo>
                    <a:pt x="42506" y="333451"/>
                  </a:lnTo>
                  <a:lnTo>
                    <a:pt x="30607" y="331050"/>
                  </a:lnTo>
                  <a:lnTo>
                    <a:pt x="18694" y="333451"/>
                  </a:lnTo>
                  <a:lnTo>
                    <a:pt x="8966" y="340017"/>
                  </a:lnTo>
                  <a:lnTo>
                    <a:pt x="2400" y="349745"/>
                  </a:lnTo>
                  <a:lnTo>
                    <a:pt x="0" y="361645"/>
                  </a:lnTo>
                  <a:lnTo>
                    <a:pt x="2400" y="373557"/>
                  </a:lnTo>
                  <a:lnTo>
                    <a:pt x="8966" y="383286"/>
                  </a:lnTo>
                  <a:lnTo>
                    <a:pt x="18694" y="389851"/>
                  </a:lnTo>
                  <a:lnTo>
                    <a:pt x="30607" y="392252"/>
                  </a:lnTo>
                  <a:lnTo>
                    <a:pt x="42506" y="389851"/>
                  </a:lnTo>
                  <a:lnTo>
                    <a:pt x="52235" y="383286"/>
                  </a:lnTo>
                  <a:lnTo>
                    <a:pt x="58801" y="373557"/>
                  </a:lnTo>
                  <a:lnTo>
                    <a:pt x="61201" y="361645"/>
                  </a:lnTo>
                  <a:close/>
                </a:path>
                <a:path w="61595" h="392430">
                  <a:moveTo>
                    <a:pt x="61201" y="30607"/>
                  </a:moveTo>
                  <a:lnTo>
                    <a:pt x="58801" y="18694"/>
                  </a:lnTo>
                  <a:lnTo>
                    <a:pt x="52235" y="8966"/>
                  </a:lnTo>
                  <a:lnTo>
                    <a:pt x="42506" y="2413"/>
                  </a:lnTo>
                  <a:lnTo>
                    <a:pt x="30607" y="0"/>
                  </a:lnTo>
                  <a:lnTo>
                    <a:pt x="18694" y="2413"/>
                  </a:lnTo>
                  <a:lnTo>
                    <a:pt x="8966" y="8966"/>
                  </a:lnTo>
                  <a:lnTo>
                    <a:pt x="2400" y="18694"/>
                  </a:lnTo>
                  <a:lnTo>
                    <a:pt x="0" y="30607"/>
                  </a:lnTo>
                  <a:lnTo>
                    <a:pt x="2400" y="42519"/>
                  </a:lnTo>
                  <a:lnTo>
                    <a:pt x="8966" y="52247"/>
                  </a:lnTo>
                  <a:lnTo>
                    <a:pt x="18694" y="58801"/>
                  </a:lnTo>
                  <a:lnTo>
                    <a:pt x="30607" y="61201"/>
                  </a:lnTo>
                  <a:lnTo>
                    <a:pt x="42506" y="58801"/>
                  </a:lnTo>
                  <a:lnTo>
                    <a:pt x="52235" y="52247"/>
                  </a:lnTo>
                  <a:lnTo>
                    <a:pt x="58801" y="42519"/>
                  </a:lnTo>
                  <a:lnTo>
                    <a:pt x="61201" y="30607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19528" y="2881024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45001" y="0"/>
                  </a:moveTo>
                  <a:lnTo>
                    <a:pt x="0" y="44999"/>
                  </a:lnTo>
                  <a:lnTo>
                    <a:pt x="45001" y="89999"/>
                  </a:lnTo>
                  <a:lnTo>
                    <a:pt x="90001" y="44999"/>
                  </a:lnTo>
                  <a:lnTo>
                    <a:pt x="45001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3921" y="3110572"/>
              <a:ext cx="61594" cy="706120"/>
            </a:xfrm>
            <a:custGeom>
              <a:avLst/>
              <a:gdLst/>
              <a:ahLst/>
              <a:cxnLst/>
              <a:rect l="l" t="t" r="r" b="b"/>
              <a:pathLst>
                <a:path w="61595" h="706120">
                  <a:moveTo>
                    <a:pt x="61201" y="675233"/>
                  </a:moveTo>
                  <a:lnTo>
                    <a:pt x="58801" y="663321"/>
                  </a:lnTo>
                  <a:lnTo>
                    <a:pt x="52235" y="653592"/>
                  </a:lnTo>
                  <a:lnTo>
                    <a:pt x="42506" y="647039"/>
                  </a:lnTo>
                  <a:lnTo>
                    <a:pt x="30607" y="644626"/>
                  </a:lnTo>
                  <a:lnTo>
                    <a:pt x="18694" y="647039"/>
                  </a:lnTo>
                  <a:lnTo>
                    <a:pt x="8966" y="653592"/>
                  </a:lnTo>
                  <a:lnTo>
                    <a:pt x="2400" y="663321"/>
                  </a:lnTo>
                  <a:lnTo>
                    <a:pt x="0" y="675233"/>
                  </a:lnTo>
                  <a:lnTo>
                    <a:pt x="2400" y="687146"/>
                  </a:lnTo>
                  <a:lnTo>
                    <a:pt x="8966" y="696861"/>
                  </a:lnTo>
                  <a:lnTo>
                    <a:pt x="18694" y="703427"/>
                  </a:lnTo>
                  <a:lnTo>
                    <a:pt x="30607" y="705827"/>
                  </a:lnTo>
                  <a:lnTo>
                    <a:pt x="42506" y="703427"/>
                  </a:lnTo>
                  <a:lnTo>
                    <a:pt x="52235" y="696861"/>
                  </a:lnTo>
                  <a:lnTo>
                    <a:pt x="58801" y="687146"/>
                  </a:lnTo>
                  <a:lnTo>
                    <a:pt x="61201" y="675233"/>
                  </a:lnTo>
                  <a:close/>
                </a:path>
                <a:path w="61595" h="706120">
                  <a:moveTo>
                    <a:pt x="61201" y="354520"/>
                  </a:moveTo>
                  <a:lnTo>
                    <a:pt x="58801" y="342607"/>
                  </a:lnTo>
                  <a:lnTo>
                    <a:pt x="52235" y="332879"/>
                  </a:lnTo>
                  <a:lnTo>
                    <a:pt x="42506" y="326326"/>
                  </a:lnTo>
                  <a:lnTo>
                    <a:pt x="30607" y="323913"/>
                  </a:lnTo>
                  <a:lnTo>
                    <a:pt x="18694" y="326326"/>
                  </a:lnTo>
                  <a:lnTo>
                    <a:pt x="8966" y="332879"/>
                  </a:lnTo>
                  <a:lnTo>
                    <a:pt x="2400" y="342607"/>
                  </a:lnTo>
                  <a:lnTo>
                    <a:pt x="0" y="354520"/>
                  </a:lnTo>
                  <a:lnTo>
                    <a:pt x="2400" y="366433"/>
                  </a:lnTo>
                  <a:lnTo>
                    <a:pt x="8966" y="376148"/>
                  </a:lnTo>
                  <a:lnTo>
                    <a:pt x="18694" y="382714"/>
                  </a:lnTo>
                  <a:lnTo>
                    <a:pt x="30607" y="385114"/>
                  </a:lnTo>
                  <a:lnTo>
                    <a:pt x="42506" y="382714"/>
                  </a:lnTo>
                  <a:lnTo>
                    <a:pt x="52235" y="376148"/>
                  </a:lnTo>
                  <a:lnTo>
                    <a:pt x="58801" y="366433"/>
                  </a:lnTo>
                  <a:lnTo>
                    <a:pt x="61201" y="354520"/>
                  </a:lnTo>
                  <a:close/>
                </a:path>
                <a:path w="61595" h="706120">
                  <a:moveTo>
                    <a:pt x="61201" y="241884"/>
                  </a:moveTo>
                  <a:lnTo>
                    <a:pt x="58801" y="229971"/>
                  </a:lnTo>
                  <a:lnTo>
                    <a:pt x="52235" y="220243"/>
                  </a:lnTo>
                  <a:lnTo>
                    <a:pt x="42506" y="213690"/>
                  </a:lnTo>
                  <a:lnTo>
                    <a:pt x="30607" y="211289"/>
                  </a:lnTo>
                  <a:lnTo>
                    <a:pt x="18694" y="213690"/>
                  </a:lnTo>
                  <a:lnTo>
                    <a:pt x="8966" y="220243"/>
                  </a:lnTo>
                  <a:lnTo>
                    <a:pt x="2400" y="229971"/>
                  </a:lnTo>
                  <a:lnTo>
                    <a:pt x="0" y="241884"/>
                  </a:lnTo>
                  <a:lnTo>
                    <a:pt x="2400" y="253796"/>
                  </a:lnTo>
                  <a:lnTo>
                    <a:pt x="8966" y="263525"/>
                  </a:lnTo>
                  <a:lnTo>
                    <a:pt x="18694" y="270078"/>
                  </a:lnTo>
                  <a:lnTo>
                    <a:pt x="30607" y="272478"/>
                  </a:lnTo>
                  <a:lnTo>
                    <a:pt x="42506" y="270078"/>
                  </a:lnTo>
                  <a:lnTo>
                    <a:pt x="52235" y="263525"/>
                  </a:lnTo>
                  <a:lnTo>
                    <a:pt x="58801" y="253796"/>
                  </a:lnTo>
                  <a:lnTo>
                    <a:pt x="61201" y="241884"/>
                  </a:lnTo>
                  <a:close/>
                </a:path>
                <a:path w="61595" h="706120">
                  <a:moveTo>
                    <a:pt x="61201" y="30594"/>
                  </a:moveTo>
                  <a:lnTo>
                    <a:pt x="58801" y="18681"/>
                  </a:lnTo>
                  <a:lnTo>
                    <a:pt x="52235" y="8966"/>
                  </a:lnTo>
                  <a:lnTo>
                    <a:pt x="42506" y="2400"/>
                  </a:lnTo>
                  <a:lnTo>
                    <a:pt x="30607" y="0"/>
                  </a:lnTo>
                  <a:lnTo>
                    <a:pt x="18694" y="2400"/>
                  </a:lnTo>
                  <a:lnTo>
                    <a:pt x="8966" y="8966"/>
                  </a:lnTo>
                  <a:lnTo>
                    <a:pt x="2400" y="18681"/>
                  </a:lnTo>
                  <a:lnTo>
                    <a:pt x="0" y="30594"/>
                  </a:lnTo>
                  <a:lnTo>
                    <a:pt x="2400" y="42506"/>
                  </a:lnTo>
                  <a:lnTo>
                    <a:pt x="8966" y="52235"/>
                  </a:lnTo>
                  <a:lnTo>
                    <a:pt x="18694" y="58788"/>
                  </a:lnTo>
                  <a:lnTo>
                    <a:pt x="30607" y="61201"/>
                  </a:lnTo>
                  <a:lnTo>
                    <a:pt x="42506" y="58788"/>
                  </a:lnTo>
                  <a:lnTo>
                    <a:pt x="52235" y="52235"/>
                  </a:lnTo>
                  <a:lnTo>
                    <a:pt x="58801" y="42506"/>
                  </a:lnTo>
                  <a:lnTo>
                    <a:pt x="61201" y="30594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19528" y="3929142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45001" y="0"/>
                  </a:moveTo>
                  <a:lnTo>
                    <a:pt x="0" y="44999"/>
                  </a:lnTo>
                  <a:lnTo>
                    <a:pt x="45001" y="89999"/>
                  </a:lnTo>
                  <a:lnTo>
                    <a:pt x="90001" y="44999"/>
                  </a:lnTo>
                  <a:lnTo>
                    <a:pt x="45001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33921" y="4164647"/>
              <a:ext cx="61594" cy="483234"/>
            </a:xfrm>
            <a:custGeom>
              <a:avLst/>
              <a:gdLst/>
              <a:ahLst/>
              <a:cxnLst/>
              <a:rect l="l" t="t" r="r" b="b"/>
              <a:pathLst>
                <a:path w="61595" h="483235">
                  <a:moveTo>
                    <a:pt x="61201" y="452247"/>
                  </a:moveTo>
                  <a:lnTo>
                    <a:pt x="58801" y="440347"/>
                  </a:lnTo>
                  <a:lnTo>
                    <a:pt x="52235" y="430618"/>
                  </a:lnTo>
                  <a:lnTo>
                    <a:pt x="42506" y="424053"/>
                  </a:lnTo>
                  <a:lnTo>
                    <a:pt x="30607" y="421652"/>
                  </a:lnTo>
                  <a:lnTo>
                    <a:pt x="18694" y="424053"/>
                  </a:lnTo>
                  <a:lnTo>
                    <a:pt x="8966" y="430618"/>
                  </a:lnTo>
                  <a:lnTo>
                    <a:pt x="2400" y="440347"/>
                  </a:lnTo>
                  <a:lnTo>
                    <a:pt x="0" y="452247"/>
                  </a:lnTo>
                  <a:lnTo>
                    <a:pt x="2400" y="464159"/>
                  </a:lnTo>
                  <a:lnTo>
                    <a:pt x="8966" y="473887"/>
                  </a:lnTo>
                  <a:lnTo>
                    <a:pt x="18694" y="480453"/>
                  </a:lnTo>
                  <a:lnTo>
                    <a:pt x="30607" y="482854"/>
                  </a:lnTo>
                  <a:lnTo>
                    <a:pt x="42506" y="480453"/>
                  </a:lnTo>
                  <a:lnTo>
                    <a:pt x="52235" y="473887"/>
                  </a:lnTo>
                  <a:lnTo>
                    <a:pt x="58801" y="464159"/>
                  </a:lnTo>
                  <a:lnTo>
                    <a:pt x="61201" y="452247"/>
                  </a:lnTo>
                  <a:close/>
                </a:path>
                <a:path w="61595" h="483235">
                  <a:moveTo>
                    <a:pt x="61201" y="248069"/>
                  </a:moveTo>
                  <a:lnTo>
                    <a:pt x="58801" y="236156"/>
                  </a:lnTo>
                  <a:lnTo>
                    <a:pt x="52235" y="226428"/>
                  </a:lnTo>
                  <a:lnTo>
                    <a:pt x="42506" y="219875"/>
                  </a:lnTo>
                  <a:lnTo>
                    <a:pt x="30607" y="217462"/>
                  </a:lnTo>
                  <a:lnTo>
                    <a:pt x="18694" y="219875"/>
                  </a:lnTo>
                  <a:lnTo>
                    <a:pt x="8966" y="226428"/>
                  </a:lnTo>
                  <a:lnTo>
                    <a:pt x="2400" y="236156"/>
                  </a:lnTo>
                  <a:lnTo>
                    <a:pt x="0" y="248069"/>
                  </a:lnTo>
                  <a:lnTo>
                    <a:pt x="2400" y="259981"/>
                  </a:lnTo>
                  <a:lnTo>
                    <a:pt x="8966" y="269709"/>
                  </a:lnTo>
                  <a:lnTo>
                    <a:pt x="18694" y="276263"/>
                  </a:lnTo>
                  <a:lnTo>
                    <a:pt x="30607" y="278663"/>
                  </a:lnTo>
                  <a:lnTo>
                    <a:pt x="42506" y="276263"/>
                  </a:lnTo>
                  <a:lnTo>
                    <a:pt x="52235" y="269709"/>
                  </a:lnTo>
                  <a:lnTo>
                    <a:pt x="58801" y="259981"/>
                  </a:lnTo>
                  <a:lnTo>
                    <a:pt x="61201" y="248069"/>
                  </a:lnTo>
                  <a:close/>
                </a:path>
                <a:path w="61595" h="483235">
                  <a:moveTo>
                    <a:pt x="61201" y="30607"/>
                  </a:moveTo>
                  <a:lnTo>
                    <a:pt x="58801" y="18694"/>
                  </a:lnTo>
                  <a:lnTo>
                    <a:pt x="52235" y="8966"/>
                  </a:lnTo>
                  <a:lnTo>
                    <a:pt x="42506" y="2413"/>
                  </a:lnTo>
                  <a:lnTo>
                    <a:pt x="30607" y="0"/>
                  </a:lnTo>
                  <a:lnTo>
                    <a:pt x="18694" y="2413"/>
                  </a:lnTo>
                  <a:lnTo>
                    <a:pt x="8966" y="8966"/>
                  </a:lnTo>
                  <a:lnTo>
                    <a:pt x="2400" y="18694"/>
                  </a:lnTo>
                  <a:lnTo>
                    <a:pt x="0" y="30607"/>
                  </a:lnTo>
                  <a:lnTo>
                    <a:pt x="2400" y="42519"/>
                  </a:lnTo>
                  <a:lnTo>
                    <a:pt x="8966" y="52247"/>
                  </a:lnTo>
                  <a:lnTo>
                    <a:pt x="18694" y="58801"/>
                  </a:lnTo>
                  <a:lnTo>
                    <a:pt x="30607" y="61201"/>
                  </a:lnTo>
                  <a:lnTo>
                    <a:pt x="42506" y="58801"/>
                  </a:lnTo>
                  <a:lnTo>
                    <a:pt x="52235" y="52247"/>
                  </a:lnTo>
                  <a:lnTo>
                    <a:pt x="58801" y="42519"/>
                  </a:lnTo>
                  <a:lnTo>
                    <a:pt x="61201" y="30607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19528" y="4977336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45001" y="0"/>
                  </a:moveTo>
                  <a:lnTo>
                    <a:pt x="0" y="44999"/>
                  </a:lnTo>
                  <a:lnTo>
                    <a:pt x="45001" y="89999"/>
                  </a:lnTo>
                  <a:lnTo>
                    <a:pt x="90001" y="44999"/>
                  </a:lnTo>
                  <a:lnTo>
                    <a:pt x="45001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33928" y="5112484"/>
              <a:ext cx="61594" cy="61594"/>
            </a:xfrm>
            <a:custGeom>
              <a:avLst/>
              <a:gdLst/>
              <a:ahLst/>
              <a:cxnLst/>
              <a:rect l="l" t="t" r="r" b="b"/>
              <a:pathLst>
                <a:path w="61595" h="61595">
                  <a:moveTo>
                    <a:pt x="30600" y="0"/>
                  </a:moveTo>
                  <a:lnTo>
                    <a:pt x="18690" y="2404"/>
                  </a:lnTo>
                  <a:lnTo>
                    <a:pt x="8963" y="8963"/>
                  </a:lnTo>
                  <a:lnTo>
                    <a:pt x="2404" y="18689"/>
                  </a:lnTo>
                  <a:lnTo>
                    <a:pt x="0" y="30599"/>
                  </a:lnTo>
                  <a:lnTo>
                    <a:pt x="2404" y="42509"/>
                  </a:lnTo>
                  <a:lnTo>
                    <a:pt x="8963" y="52236"/>
                  </a:lnTo>
                  <a:lnTo>
                    <a:pt x="18690" y="58795"/>
                  </a:lnTo>
                  <a:lnTo>
                    <a:pt x="30600" y="61200"/>
                  </a:lnTo>
                  <a:lnTo>
                    <a:pt x="42510" y="58795"/>
                  </a:lnTo>
                  <a:lnTo>
                    <a:pt x="52236" y="52236"/>
                  </a:lnTo>
                  <a:lnTo>
                    <a:pt x="58795" y="42509"/>
                  </a:lnTo>
                  <a:lnTo>
                    <a:pt x="61200" y="30599"/>
                  </a:lnTo>
                  <a:lnTo>
                    <a:pt x="58795" y="18689"/>
                  </a:lnTo>
                  <a:lnTo>
                    <a:pt x="52236" y="8963"/>
                  </a:lnTo>
                  <a:lnTo>
                    <a:pt x="42510" y="2404"/>
                  </a:lnTo>
                  <a:lnTo>
                    <a:pt x="30600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19528" y="6139214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45001" y="0"/>
                  </a:moveTo>
                  <a:lnTo>
                    <a:pt x="0" y="44999"/>
                  </a:lnTo>
                  <a:lnTo>
                    <a:pt x="45001" y="90001"/>
                  </a:lnTo>
                  <a:lnTo>
                    <a:pt x="90001" y="44999"/>
                  </a:lnTo>
                  <a:lnTo>
                    <a:pt x="45001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33928" y="6368465"/>
              <a:ext cx="61594" cy="61594"/>
            </a:xfrm>
            <a:custGeom>
              <a:avLst/>
              <a:gdLst/>
              <a:ahLst/>
              <a:cxnLst/>
              <a:rect l="l" t="t" r="r" b="b"/>
              <a:pathLst>
                <a:path w="61595" h="61595">
                  <a:moveTo>
                    <a:pt x="30600" y="0"/>
                  </a:moveTo>
                  <a:lnTo>
                    <a:pt x="18690" y="2404"/>
                  </a:lnTo>
                  <a:lnTo>
                    <a:pt x="8963" y="8963"/>
                  </a:lnTo>
                  <a:lnTo>
                    <a:pt x="2404" y="18690"/>
                  </a:lnTo>
                  <a:lnTo>
                    <a:pt x="0" y="30600"/>
                  </a:lnTo>
                  <a:lnTo>
                    <a:pt x="2404" y="42510"/>
                  </a:lnTo>
                  <a:lnTo>
                    <a:pt x="8963" y="52237"/>
                  </a:lnTo>
                  <a:lnTo>
                    <a:pt x="18690" y="58795"/>
                  </a:lnTo>
                  <a:lnTo>
                    <a:pt x="30600" y="61200"/>
                  </a:lnTo>
                  <a:lnTo>
                    <a:pt x="42510" y="58795"/>
                  </a:lnTo>
                  <a:lnTo>
                    <a:pt x="52236" y="52237"/>
                  </a:lnTo>
                  <a:lnTo>
                    <a:pt x="58795" y="42510"/>
                  </a:lnTo>
                  <a:lnTo>
                    <a:pt x="61200" y="30600"/>
                  </a:lnTo>
                  <a:lnTo>
                    <a:pt x="58795" y="18690"/>
                  </a:lnTo>
                  <a:lnTo>
                    <a:pt x="52236" y="8963"/>
                  </a:lnTo>
                  <a:lnTo>
                    <a:pt x="42510" y="2404"/>
                  </a:lnTo>
                  <a:lnTo>
                    <a:pt x="30600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19528" y="6865072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45001" y="0"/>
                  </a:moveTo>
                  <a:lnTo>
                    <a:pt x="0" y="44999"/>
                  </a:lnTo>
                  <a:lnTo>
                    <a:pt x="45001" y="89999"/>
                  </a:lnTo>
                  <a:lnTo>
                    <a:pt x="90001" y="44999"/>
                  </a:lnTo>
                  <a:lnTo>
                    <a:pt x="45001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33928" y="7097232"/>
              <a:ext cx="61594" cy="61594"/>
            </a:xfrm>
            <a:custGeom>
              <a:avLst/>
              <a:gdLst/>
              <a:ahLst/>
              <a:cxnLst/>
              <a:rect l="l" t="t" r="r" b="b"/>
              <a:pathLst>
                <a:path w="61595" h="61595">
                  <a:moveTo>
                    <a:pt x="30600" y="0"/>
                  </a:moveTo>
                  <a:lnTo>
                    <a:pt x="18690" y="2404"/>
                  </a:lnTo>
                  <a:lnTo>
                    <a:pt x="8963" y="8963"/>
                  </a:lnTo>
                  <a:lnTo>
                    <a:pt x="2404" y="18689"/>
                  </a:lnTo>
                  <a:lnTo>
                    <a:pt x="0" y="30599"/>
                  </a:lnTo>
                  <a:lnTo>
                    <a:pt x="2404" y="42509"/>
                  </a:lnTo>
                  <a:lnTo>
                    <a:pt x="8963" y="52236"/>
                  </a:lnTo>
                  <a:lnTo>
                    <a:pt x="18690" y="58795"/>
                  </a:lnTo>
                  <a:lnTo>
                    <a:pt x="30600" y="61200"/>
                  </a:lnTo>
                  <a:lnTo>
                    <a:pt x="42510" y="58795"/>
                  </a:lnTo>
                  <a:lnTo>
                    <a:pt x="52236" y="52236"/>
                  </a:lnTo>
                  <a:lnTo>
                    <a:pt x="58795" y="42509"/>
                  </a:lnTo>
                  <a:lnTo>
                    <a:pt x="61200" y="30599"/>
                  </a:lnTo>
                  <a:lnTo>
                    <a:pt x="58795" y="18689"/>
                  </a:lnTo>
                  <a:lnTo>
                    <a:pt x="52236" y="8963"/>
                  </a:lnTo>
                  <a:lnTo>
                    <a:pt x="42510" y="2404"/>
                  </a:lnTo>
                  <a:lnTo>
                    <a:pt x="30600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881131" y="1833780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44999" y="0"/>
                  </a:moveTo>
                  <a:lnTo>
                    <a:pt x="0" y="44999"/>
                  </a:lnTo>
                  <a:lnTo>
                    <a:pt x="44999" y="89999"/>
                  </a:lnTo>
                  <a:lnTo>
                    <a:pt x="89999" y="44999"/>
                  </a:lnTo>
                  <a:lnTo>
                    <a:pt x="44999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895521" y="292455"/>
              <a:ext cx="61594" cy="4981575"/>
            </a:xfrm>
            <a:custGeom>
              <a:avLst/>
              <a:gdLst/>
              <a:ahLst/>
              <a:cxnLst/>
              <a:rect l="l" t="t" r="r" b="b"/>
              <a:pathLst>
                <a:path w="61595" h="4981575">
                  <a:moveTo>
                    <a:pt x="61201" y="4950892"/>
                  </a:moveTo>
                  <a:lnTo>
                    <a:pt x="58801" y="4938979"/>
                  </a:lnTo>
                  <a:lnTo>
                    <a:pt x="52235" y="4929251"/>
                  </a:lnTo>
                  <a:lnTo>
                    <a:pt x="42519" y="4922698"/>
                  </a:lnTo>
                  <a:lnTo>
                    <a:pt x="30607" y="4920285"/>
                  </a:lnTo>
                  <a:lnTo>
                    <a:pt x="18694" y="4922698"/>
                  </a:lnTo>
                  <a:lnTo>
                    <a:pt x="8966" y="4929251"/>
                  </a:lnTo>
                  <a:lnTo>
                    <a:pt x="2413" y="4938979"/>
                  </a:lnTo>
                  <a:lnTo>
                    <a:pt x="0" y="4950892"/>
                  </a:lnTo>
                  <a:lnTo>
                    <a:pt x="2413" y="4962791"/>
                  </a:lnTo>
                  <a:lnTo>
                    <a:pt x="8966" y="4972520"/>
                  </a:lnTo>
                  <a:lnTo>
                    <a:pt x="18694" y="4979086"/>
                  </a:lnTo>
                  <a:lnTo>
                    <a:pt x="30607" y="4981486"/>
                  </a:lnTo>
                  <a:lnTo>
                    <a:pt x="42519" y="4979086"/>
                  </a:lnTo>
                  <a:lnTo>
                    <a:pt x="52235" y="4972520"/>
                  </a:lnTo>
                  <a:lnTo>
                    <a:pt x="58801" y="4962791"/>
                  </a:lnTo>
                  <a:lnTo>
                    <a:pt x="61201" y="4950892"/>
                  </a:lnTo>
                  <a:close/>
                </a:path>
                <a:path w="61595" h="4981575">
                  <a:moveTo>
                    <a:pt x="61201" y="4633201"/>
                  </a:moveTo>
                  <a:lnTo>
                    <a:pt x="58801" y="4621288"/>
                  </a:lnTo>
                  <a:lnTo>
                    <a:pt x="52235" y="4611560"/>
                  </a:lnTo>
                  <a:lnTo>
                    <a:pt x="42519" y="4605007"/>
                  </a:lnTo>
                  <a:lnTo>
                    <a:pt x="30607" y="4602607"/>
                  </a:lnTo>
                  <a:lnTo>
                    <a:pt x="18694" y="4605007"/>
                  </a:lnTo>
                  <a:lnTo>
                    <a:pt x="8966" y="4611560"/>
                  </a:lnTo>
                  <a:lnTo>
                    <a:pt x="2413" y="4621288"/>
                  </a:lnTo>
                  <a:lnTo>
                    <a:pt x="0" y="4633201"/>
                  </a:lnTo>
                  <a:lnTo>
                    <a:pt x="2413" y="4645114"/>
                  </a:lnTo>
                  <a:lnTo>
                    <a:pt x="8966" y="4654842"/>
                  </a:lnTo>
                  <a:lnTo>
                    <a:pt x="18694" y="4661395"/>
                  </a:lnTo>
                  <a:lnTo>
                    <a:pt x="30607" y="4663795"/>
                  </a:lnTo>
                  <a:lnTo>
                    <a:pt x="42519" y="4661395"/>
                  </a:lnTo>
                  <a:lnTo>
                    <a:pt x="52235" y="4654842"/>
                  </a:lnTo>
                  <a:lnTo>
                    <a:pt x="58801" y="4645114"/>
                  </a:lnTo>
                  <a:lnTo>
                    <a:pt x="61201" y="4633201"/>
                  </a:lnTo>
                  <a:close/>
                </a:path>
                <a:path w="61595" h="4981575">
                  <a:moveTo>
                    <a:pt x="61201" y="4202709"/>
                  </a:moveTo>
                  <a:lnTo>
                    <a:pt x="58801" y="4190809"/>
                  </a:lnTo>
                  <a:lnTo>
                    <a:pt x="52235" y="4181081"/>
                  </a:lnTo>
                  <a:lnTo>
                    <a:pt x="42519" y="4174515"/>
                  </a:lnTo>
                  <a:lnTo>
                    <a:pt x="30607" y="4172115"/>
                  </a:lnTo>
                  <a:lnTo>
                    <a:pt x="18694" y="4174515"/>
                  </a:lnTo>
                  <a:lnTo>
                    <a:pt x="8966" y="4181081"/>
                  </a:lnTo>
                  <a:lnTo>
                    <a:pt x="2413" y="4190809"/>
                  </a:lnTo>
                  <a:lnTo>
                    <a:pt x="0" y="4202709"/>
                  </a:lnTo>
                  <a:lnTo>
                    <a:pt x="2413" y="4214622"/>
                  </a:lnTo>
                  <a:lnTo>
                    <a:pt x="8966" y="4224350"/>
                  </a:lnTo>
                  <a:lnTo>
                    <a:pt x="18694" y="4230903"/>
                  </a:lnTo>
                  <a:lnTo>
                    <a:pt x="30607" y="4233316"/>
                  </a:lnTo>
                  <a:lnTo>
                    <a:pt x="42519" y="4230903"/>
                  </a:lnTo>
                  <a:lnTo>
                    <a:pt x="52235" y="4224350"/>
                  </a:lnTo>
                  <a:lnTo>
                    <a:pt x="58801" y="4214622"/>
                  </a:lnTo>
                  <a:lnTo>
                    <a:pt x="61201" y="4202709"/>
                  </a:lnTo>
                  <a:close/>
                </a:path>
                <a:path w="61595" h="4981575">
                  <a:moveTo>
                    <a:pt x="61201" y="4000131"/>
                  </a:moveTo>
                  <a:lnTo>
                    <a:pt x="58801" y="3988219"/>
                  </a:lnTo>
                  <a:lnTo>
                    <a:pt x="52235" y="3978491"/>
                  </a:lnTo>
                  <a:lnTo>
                    <a:pt x="42519" y="3971937"/>
                  </a:lnTo>
                  <a:lnTo>
                    <a:pt x="30607" y="3969524"/>
                  </a:lnTo>
                  <a:lnTo>
                    <a:pt x="18694" y="3971937"/>
                  </a:lnTo>
                  <a:lnTo>
                    <a:pt x="8966" y="3978491"/>
                  </a:lnTo>
                  <a:lnTo>
                    <a:pt x="2413" y="3988219"/>
                  </a:lnTo>
                  <a:lnTo>
                    <a:pt x="0" y="4000131"/>
                  </a:lnTo>
                  <a:lnTo>
                    <a:pt x="2413" y="4012044"/>
                  </a:lnTo>
                  <a:lnTo>
                    <a:pt x="8966" y="4021772"/>
                  </a:lnTo>
                  <a:lnTo>
                    <a:pt x="18694" y="4028325"/>
                  </a:lnTo>
                  <a:lnTo>
                    <a:pt x="30607" y="4030726"/>
                  </a:lnTo>
                  <a:lnTo>
                    <a:pt x="42519" y="4028325"/>
                  </a:lnTo>
                  <a:lnTo>
                    <a:pt x="52235" y="4021772"/>
                  </a:lnTo>
                  <a:lnTo>
                    <a:pt x="58801" y="4012044"/>
                  </a:lnTo>
                  <a:lnTo>
                    <a:pt x="61201" y="4000131"/>
                  </a:lnTo>
                  <a:close/>
                </a:path>
                <a:path w="61595" h="4981575">
                  <a:moveTo>
                    <a:pt x="61201" y="3578847"/>
                  </a:moveTo>
                  <a:lnTo>
                    <a:pt x="58801" y="3566934"/>
                  </a:lnTo>
                  <a:lnTo>
                    <a:pt x="52235" y="3557206"/>
                  </a:lnTo>
                  <a:lnTo>
                    <a:pt x="42519" y="3550653"/>
                  </a:lnTo>
                  <a:lnTo>
                    <a:pt x="30607" y="3548253"/>
                  </a:lnTo>
                  <a:lnTo>
                    <a:pt x="18694" y="3550653"/>
                  </a:lnTo>
                  <a:lnTo>
                    <a:pt x="8966" y="3557206"/>
                  </a:lnTo>
                  <a:lnTo>
                    <a:pt x="2413" y="3566934"/>
                  </a:lnTo>
                  <a:lnTo>
                    <a:pt x="0" y="3578847"/>
                  </a:lnTo>
                  <a:lnTo>
                    <a:pt x="2413" y="3590760"/>
                  </a:lnTo>
                  <a:lnTo>
                    <a:pt x="8966" y="3600488"/>
                  </a:lnTo>
                  <a:lnTo>
                    <a:pt x="18694" y="3607041"/>
                  </a:lnTo>
                  <a:lnTo>
                    <a:pt x="30607" y="3609441"/>
                  </a:lnTo>
                  <a:lnTo>
                    <a:pt x="42519" y="3607041"/>
                  </a:lnTo>
                  <a:lnTo>
                    <a:pt x="52235" y="3600488"/>
                  </a:lnTo>
                  <a:lnTo>
                    <a:pt x="58801" y="3590760"/>
                  </a:lnTo>
                  <a:lnTo>
                    <a:pt x="61201" y="3578847"/>
                  </a:lnTo>
                  <a:close/>
                </a:path>
                <a:path w="61595" h="4981575">
                  <a:moveTo>
                    <a:pt x="61201" y="3058579"/>
                  </a:moveTo>
                  <a:lnTo>
                    <a:pt x="58801" y="3046666"/>
                  </a:lnTo>
                  <a:lnTo>
                    <a:pt x="52235" y="3036938"/>
                  </a:lnTo>
                  <a:lnTo>
                    <a:pt x="42519" y="3030385"/>
                  </a:lnTo>
                  <a:lnTo>
                    <a:pt x="30607" y="3027984"/>
                  </a:lnTo>
                  <a:lnTo>
                    <a:pt x="18694" y="3030385"/>
                  </a:lnTo>
                  <a:lnTo>
                    <a:pt x="8966" y="3036938"/>
                  </a:lnTo>
                  <a:lnTo>
                    <a:pt x="2413" y="3046666"/>
                  </a:lnTo>
                  <a:lnTo>
                    <a:pt x="0" y="3058579"/>
                  </a:lnTo>
                  <a:lnTo>
                    <a:pt x="2413" y="3070491"/>
                  </a:lnTo>
                  <a:lnTo>
                    <a:pt x="8966" y="3080220"/>
                  </a:lnTo>
                  <a:lnTo>
                    <a:pt x="18694" y="3086773"/>
                  </a:lnTo>
                  <a:lnTo>
                    <a:pt x="30607" y="3089173"/>
                  </a:lnTo>
                  <a:lnTo>
                    <a:pt x="42519" y="3086773"/>
                  </a:lnTo>
                  <a:lnTo>
                    <a:pt x="52235" y="3080220"/>
                  </a:lnTo>
                  <a:lnTo>
                    <a:pt x="58801" y="3070491"/>
                  </a:lnTo>
                  <a:lnTo>
                    <a:pt x="61201" y="3058579"/>
                  </a:lnTo>
                  <a:close/>
                </a:path>
                <a:path w="61595" h="4981575">
                  <a:moveTo>
                    <a:pt x="61201" y="2630398"/>
                  </a:moveTo>
                  <a:lnTo>
                    <a:pt x="58801" y="2618486"/>
                  </a:lnTo>
                  <a:lnTo>
                    <a:pt x="52235" y="2608757"/>
                  </a:lnTo>
                  <a:lnTo>
                    <a:pt x="42519" y="2602204"/>
                  </a:lnTo>
                  <a:lnTo>
                    <a:pt x="30607" y="2599791"/>
                  </a:lnTo>
                  <a:lnTo>
                    <a:pt x="18694" y="2602204"/>
                  </a:lnTo>
                  <a:lnTo>
                    <a:pt x="8966" y="2608757"/>
                  </a:lnTo>
                  <a:lnTo>
                    <a:pt x="2413" y="2618486"/>
                  </a:lnTo>
                  <a:lnTo>
                    <a:pt x="0" y="2630398"/>
                  </a:lnTo>
                  <a:lnTo>
                    <a:pt x="2413" y="2642311"/>
                  </a:lnTo>
                  <a:lnTo>
                    <a:pt x="8966" y="2652026"/>
                  </a:lnTo>
                  <a:lnTo>
                    <a:pt x="18694" y="2658592"/>
                  </a:lnTo>
                  <a:lnTo>
                    <a:pt x="30607" y="2660993"/>
                  </a:lnTo>
                  <a:lnTo>
                    <a:pt x="42519" y="2658592"/>
                  </a:lnTo>
                  <a:lnTo>
                    <a:pt x="52235" y="2652026"/>
                  </a:lnTo>
                  <a:lnTo>
                    <a:pt x="58801" y="2642311"/>
                  </a:lnTo>
                  <a:lnTo>
                    <a:pt x="61201" y="2630398"/>
                  </a:lnTo>
                  <a:close/>
                </a:path>
                <a:path w="61595" h="4981575">
                  <a:moveTo>
                    <a:pt x="61201" y="2213876"/>
                  </a:moveTo>
                  <a:lnTo>
                    <a:pt x="58801" y="2201964"/>
                  </a:lnTo>
                  <a:lnTo>
                    <a:pt x="52235" y="2192248"/>
                  </a:lnTo>
                  <a:lnTo>
                    <a:pt x="42519" y="2185682"/>
                  </a:lnTo>
                  <a:lnTo>
                    <a:pt x="30607" y="2183282"/>
                  </a:lnTo>
                  <a:lnTo>
                    <a:pt x="18694" y="2185682"/>
                  </a:lnTo>
                  <a:lnTo>
                    <a:pt x="8966" y="2192248"/>
                  </a:lnTo>
                  <a:lnTo>
                    <a:pt x="2413" y="2201964"/>
                  </a:lnTo>
                  <a:lnTo>
                    <a:pt x="0" y="2213876"/>
                  </a:lnTo>
                  <a:lnTo>
                    <a:pt x="2413" y="2225789"/>
                  </a:lnTo>
                  <a:lnTo>
                    <a:pt x="8966" y="2235517"/>
                  </a:lnTo>
                  <a:lnTo>
                    <a:pt x="18694" y="2242070"/>
                  </a:lnTo>
                  <a:lnTo>
                    <a:pt x="30607" y="2244483"/>
                  </a:lnTo>
                  <a:lnTo>
                    <a:pt x="42519" y="2242070"/>
                  </a:lnTo>
                  <a:lnTo>
                    <a:pt x="52235" y="2235517"/>
                  </a:lnTo>
                  <a:lnTo>
                    <a:pt x="58801" y="2225789"/>
                  </a:lnTo>
                  <a:lnTo>
                    <a:pt x="61201" y="2213876"/>
                  </a:lnTo>
                  <a:close/>
                </a:path>
                <a:path w="61595" h="4981575">
                  <a:moveTo>
                    <a:pt x="61201" y="1901494"/>
                  </a:moveTo>
                  <a:lnTo>
                    <a:pt x="58801" y="1889582"/>
                  </a:lnTo>
                  <a:lnTo>
                    <a:pt x="52235" y="1879854"/>
                  </a:lnTo>
                  <a:lnTo>
                    <a:pt x="42519" y="1873288"/>
                  </a:lnTo>
                  <a:lnTo>
                    <a:pt x="30607" y="1870887"/>
                  </a:lnTo>
                  <a:lnTo>
                    <a:pt x="18694" y="1873288"/>
                  </a:lnTo>
                  <a:lnTo>
                    <a:pt x="8966" y="1879854"/>
                  </a:lnTo>
                  <a:lnTo>
                    <a:pt x="2413" y="1889582"/>
                  </a:lnTo>
                  <a:lnTo>
                    <a:pt x="0" y="1901494"/>
                  </a:lnTo>
                  <a:lnTo>
                    <a:pt x="2413" y="1913394"/>
                  </a:lnTo>
                  <a:lnTo>
                    <a:pt x="8966" y="1923122"/>
                  </a:lnTo>
                  <a:lnTo>
                    <a:pt x="18694" y="1929688"/>
                  </a:lnTo>
                  <a:lnTo>
                    <a:pt x="30607" y="1932089"/>
                  </a:lnTo>
                  <a:lnTo>
                    <a:pt x="42519" y="1929688"/>
                  </a:lnTo>
                  <a:lnTo>
                    <a:pt x="52235" y="1923122"/>
                  </a:lnTo>
                  <a:lnTo>
                    <a:pt x="58801" y="1913394"/>
                  </a:lnTo>
                  <a:lnTo>
                    <a:pt x="61201" y="1901494"/>
                  </a:lnTo>
                  <a:close/>
                </a:path>
                <a:path w="61595" h="4981575">
                  <a:moveTo>
                    <a:pt x="61201" y="1174838"/>
                  </a:moveTo>
                  <a:lnTo>
                    <a:pt x="58801" y="1162939"/>
                  </a:lnTo>
                  <a:lnTo>
                    <a:pt x="52235" y="1153210"/>
                  </a:lnTo>
                  <a:lnTo>
                    <a:pt x="42519" y="1146644"/>
                  </a:lnTo>
                  <a:lnTo>
                    <a:pt x="30607" y="1144244"/>
                  </a:lnTo>
                  <a:lnTo>
                    <a:pt x="18694" y="1146644"/>
                  </a:lnTo>
                  <a:lnTo>
                    <a:pt x="8966" y="1153210"/>
                  </a:lnTo>
                  <a:lnTo>
                    <a:pt x="2413" y="1162939"/>
                  </a:lnTo>
                  <a:lnTo>
                    <a:pt x="0" y="1174838"/>
                  </a:lnTo>
                  <a:lnTo>
                    <a:pt x="2413" y="1186751"/>
                  </a:lnTo>
                  <a:lnTo>
                    <a:pt x="8966" y="1196479"/>
                  </a:lnTo>
                  <a:lnTo>
                    <a:pt x="18694" y="1203032"/>
                  </a:lnTo>
                  <a:lnTo>
                    <a:pt x="30607" y="1205445"/>
                  </a:lnTo>
                  <a:lnTo>
                    <a:pt x="42519" y="1203032"/>
                  </a:lnTo>
                  <a:lnTo>
                    <a:pt x="52235" y="1196479"/>
                  </a:lnTo>
                  <a:lnTo>
                    <a:pt x="58801" y="1186751"/>
                  </a:lnTo>
                  <a:lnTo>
                    <a:pt x="61201" y="1174838"/>
                  </a:lnTo>
                  <a:close/>
                </a:path>
                <a:path w="61595" h="4981575">
                  <a:moveTo>
                    <a:pt x="61201" y="752297"/>
                  </a:moveTo>
                  <a:lnTo>
                    <a:pt x="58801" y="740384"/>
                  </a:lnTo>
                  <a:lnTo>
                    <a:pt x="52235" y="730669"/>
                  </a:lnTo>
                  <a:lnTo>
                    <a:pt x="42519" y="724103"/>
                  </a:lnTo>
                  <a:lnTo>
                    <a:pt x="30607" y="721702"/>
                  </a:lnTo>
                  <a:lnTo>
                    <a:pt x="18694" y="724103"/>
                  </a:lnTo>
                  <a:lnTo>
                    <a:pt x="8966" y="730669"/>
                  </a:lnTo>
                  <a:lnTo>
                    <a:pt x="2413" y="740384"/>
                  </a:lnTo>
                  <a:lnTo>
                    <a:pt x="0" y="752297"/>
                  </a:lnTo>
                  <a:lnTo>
                    <a:pt x="2413" y="764209"/>
                  </a:lnTo>
                  <a:lnTo>
                    <a:pt x="8966" y="773938"/>
                  </a:lnTo>
                  <a:lnTo>
                    <a:pt x="18694" y="780491"/>
                  </a:lnTo>
                  <a:lnTo>
                    <a:pt x="30607" y="782904"/>
                  </a:lnTo>
                  <a:lnTo>
                    <a:pt x="42519" y="780491"/>
                  </a:lnTo>
                  <a:lnTo>
                    <a:pt x="52235" y="773938"/>
                  </a:lnTo>
                  <a:lnTo>
                    <a:pt x="58801" y="764209"/>
                  </a:lnTo>
                  <a:lnTo>
                    <a:pt x="61201" y="752297"/>
                  </a:lnTo>
                  <a:close/>
                </a:path>
                <a:path w="61595" h="4981575">
                  <a:moveTo>
                    <a:pt x="61201" y="337223"/>
                  </a:moveTo>
                  <a:lnTo>
                    <a:pt x="58801" y="325310"/>
                  </a:lnTo>
                  <a:lnTo>
                    <a:pt x="52235" y="315582"/>
                  </a:lnTo>
                  <a:lnTo>
                    <a:pt x="42519" y="309029"/>
                  </a:lnTo>
                  <a:lnTo>
                    <a:pt x="30607" y="306628"/>
                  </a:lnTo>
                  <a:lnTo>
                    <a:pt x="18694" y="309029"/>
                  </a:lnTo>
                  <a:lnTo>
                    <a:pt x="8966" y="315582"/>
                  </a:lnTo>
                  <a:lnTo>
                    <a:pt x="2413" y="325310"/>
                  </a:lnTo>
                  <a:lnTo>
                    <a:pt x="0" y="337223"/>
                  </a:lnTo>
                  <a:lnTo>
                    <a:pt x="2413" y="349135"/>
                  </a:lnTo>
                  <a:lnTo>
                    <a:pt x="8966" y="358863"/>
                  </a:lnTo>
                  <a:lnTo>
                    <a:pt x="18694" y="365417"/>
                  </a:lnTo>
                  <a:lnTo>
                    <a:pt x="30607" y="367830"/>
                  </a:lnTo>
                  <a:lnTo>
                    <a:pt x="42519" y="365417"/>
                  </a:lnTo>
                  <a:lnTo>
                    <a:pt x="52235" y="358863"/>
                  </a:lnTo>
                  <a:lnTo>
                    <a:pt x="58801" y="349135"/>
                  </a:lnTo>
                  <a:lnTo>
                    <a:pt x="61201" y="337223"/>
                  </a:lnTo>
                  <a:close/>
                </a:path>
                <a:path w="61595" h="4981575">
                  <a:moveTo>
                    <a:pt x="61201" y="30607"/>
                  </a:moveTo>
                  <a:lnTo>
                    <a:pt x="58801" y="18694"/>
                  </a:lnTo>
                  <a:lnTo>
                    <a:pt x="52235" y="8966"/>
                  </a:lnTo>
                  <a:lnTo>
                    <a:pt x="42519" y="2413"/>
                  </a:lnTo>
                  <a:lnTo>
                    <a:pt x="30607" y="0"/>
                  </a:lnTo>
                  <a:lnTo>
                    <a:pt x="18694" y="2413"/>
                  </a:lnTo>
                  <a:lnTo>
                    <a:pt x="8966" y="8966"/>
                  </a:lnTo>
                  <a:lnTo>
                    <a:pt x="2413" y="18694"/>
                  </a:lnTo>
                  <a:lnTo>
                    <a:pt x="0" y="30607"/>
                  </a:lnTo>
                  <a:lnTo>
                    <a:pt x="2413" y="42506"/>
                  </a:lnTo>
                  <a:lnTo>
                    <a:pt x="8966" y="52235"/>
                  </a:lnTo>
                  <a:lnTo>
                    <a:pt x="18694" y="58801"/>
                  </a:lnTo>
                  <a:lnTo>
                    <a:pt x="30607" y="61201"/>
                  </a:lnTo>
                  <a:lnTo>
                    <a:pt x="42519" y="58801"/>
                  </a:lnTo>
                  <a:lnTo>
                    <a:pt x="52235" y="52235"/>
                  </a:lnTo>
                  <a:lnTo>
                    <a:pt x="58801" y="42506"/>
                  </a:lnTo>
                  <a:lnTo>
                    <a:pt x="61201" y="30607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881131" y="5817770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44999" y="0"/>
                  </a:moveTo>
                  <a:lnTo>
                    <a:pt x="0" y="44999"/>
                  </a:lnTo>
                  <a:lnTo>
                    <a:pt x="44999" y="89999"/>
                  </a:lnTo>
                  <a:lnTo>
                    <a:pt x="89999" y="44999"/>
                  </a:lnTo>
                  <a:lnTo>
                    <a:pt x="44999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895521" y="6038824"/>
              <a:ext cx="61594" cy="814069"/>
            </a:xfrm>
            <a:custGeom>
              <a:avLst/>
              <a:gdLst/>
              <a:ahLst/>
              <a:cxnLst/>
              <a:rect l="l" t="t" r="r" b="b"/>
              <a:pathLst>
                <a:path w="61595" h="814070">
                  <a:moveTo>
                    <a:pt x="61201" y="783450"/>
                  </a:moveTo>
                  <a:lnTo>
                    <a:pt x="58801" y="771537"/>
                  </a:lnTo>
                  <a:lnTo>
                    <a:pt x="52235" y="761809"/>
                  </a:lnTo>
                  <a:lnTo>
                    <a:pt x="42519" y="755256"/>
                  </a:lnTo>
                  <a:lnTo>
                    <a:pt x="30607" y="752843"/>
                  </a:lnTo>
                  <a:lnTo>
                    <a:pt x="18694" y="755256"/>
                  </a:lnTo>
                  <a:lnTo>
                    <a:pt x="8966" y="761809"/>
                  </a:lnTo>
                  <a:lnTo>
                    <a:pt x="2413" y="771537"/>
                  </a:lnTo>
                  <a:lnTo>
                    <a:pt x="0" y="783450"/>
                  </a:lnTo>
                  <a:lnTo>
                    <a:pt x="2413" y="795362"/>
                  </a:lnTo>
                  <a:lnTo>
                    <a:pt x="8966" y="805091"/>
                  </a:lnTo>
                  <a:lnTo>
                    <a:pt x="18694" y="811644"/>
                  </a:lnTo>
                  <a:lnTo>
                    <a:pt x="30607" y="814044"/>
                  </a:lnTo>
                  <a:lnTo>
                    <a:pt x="42519" y="811644"/>
                  </a:lnTo>
                  <a:lnTo>
                    <a:pt x="52235" y="805091"/>
                  </a:lnTo>
                  <a:lnTo>
                    <a:pt x="58801" y="795362"/>
                  </a:lnTo>
                  <a:lnTo>
                    <a:pt x="61201" y="783450"/>
                  </a:lnTo>
                  <a:close/>
                </a:path>
                <a:path w="61595" h="814070">
                  <a:moveTo>
                    <a:pt x="61201" y="569175"/>
                  </a:moveTo>
                  <a:lnTo>
                    <a:pt x="58801" y="557276"/>
                  </a:lnTo>
                  <a:lnTo>
                    <a:pt x="52235" y="547547"/>
                  </a:lnTo>
                  <a:lnTo>
                    <a:pt x="42519" y="540981"/>
                  </a:lnTo>
                  <a:lnTo>
                    <a:pt x="30607" y="538581"/>
                  </a:lnTo>
                  <a:lnTo>
                    <a:pt x="18694" y="540981"/>
                  </a:lnTo>
                  <a:lnTo>
                    <a:pt x="8966" y="547547"/>
                  </a:lnTo>
                  <a:lnTo>
                    <a:pt x="2413" y="557276"/>
                  </a:lnTo>
                  <a:lnTo>
                    <a:pt x="0" y="569175"/>
                  </a:lnTo>
                  <a:lnTo>
                    <a:pt x="2413" y="581088"/>
                  </a:lnTo>
                  <a:lnTo>
                    <a:pt x="8966" y="590816"/>
                  </a:lnTo>
                  <a:lnTo>
                    <a:pt x="18694" y="597382"/>
                  </a:lnTo>
                  <a:lnTo>
                    <a:pt x="30607" y="599782"/>
                  </a:lnTo>
                  <a:lnTo>
                    <a:pt x="42519" y="597382"/>
                  </a:lnTo>
                  <a:lnTo>
                    <a:pt x="52235" y="590816"/>
                  </a:lnTo>
                  <a:lnTo>
                    <a:pt x="58801" y="581088"/>
                  </a:lnTo>
                  <a:lnTo>
                    <a:pt x="61201" y="569175"/>
                  </a:lnTo>
                  <a:close/>
                </a:path>
                <a:path w="61595" h="814070">
                  <a:moveTo>
                    <a:pt x="61201" y="30607"/>
                  </a:moveTo>
                  <a:lnTo>
                    <a:pt x="58801" y="18694"/>
                  </a:lnTo>
                  <a:lnTo>
                    <a:pt x="52235" y="8966"/>
                  </a:lnTo>
                  <a:lnTo>
                    <a:pt x="42519" y="2413"/>
                  </a:lnTo>
                  <a:lnTo>
                    <a:pt x="30607" y="0"/>
                  </a:lnTo>
                  <a:lnTo>
                    <a:pt x="18694" y="2413"/>
                  </a:lnTo>
                  <a:lnTo>
                    <a:pt x="8966" y="8966"/>
                  </a:lnTo>
                  <a:lnTo>
                    <a:pt x="2413" y="18694"/>
                  </a:lnTo>
                  <a:lnTo>
                    <a:pt x="0" y="30607"/>
                  </a:lnTo>
                  <a:lnTo>
                    <a:pt x="2413" y="42519"/>
                  </a:lnTo>
                  <a:lnTo>
                    <a:pt x="8966" y="52235"/>
                  </a:lnTo>
                  <a:lnTo>
                    <a:pt x="18694" y="58801"/>
                  </a:lnTo>
                  <a:lnTo>
                    <a:pt x="30607" y="61201"/>
                  </a:lnTo>
                  <a:lnTo>
                    <a:pt x="42519" y="58801"/>
                  </a:lnTo>
                  <a:lnTo>
                    <a:pt x="52235" y="52235"/>
                  </a:lnTo>
                  <a:lnTo>
                    <a:pt x="58801" y="42519"/>
                  </a:lnTo>
                  <a:lnTo>
                    <a:pt x="61201" y="30607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126090" cy="7560577"/>
            <a:chOff x="0" y="0"/>
            <a:chExt cx="7126090" cy="7560577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571"/>
              <a:ext cx="3561836" cy="755743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2571"/>
              <a:ext cx="3562350" cy="7557770"/>
            </a:xfrm>
            <a:custGeom>
              <a:avLst/>
              <a:gdLst/>
              <a:ahLst/>
              <a:cxnLst/>
              <a:rect l="l" t="t" r="r" b="b"/>
              <a:pathLst>
                <a:path w="3562350" h="7557770">
                  <a:moveTo>
                    <a:pt x="3561836" y="0"/>
                  </a:moveTo>
                  <a:lnTo>
                    <a:pt x="0" y="0"/>
                  </a:lnTo>
                  <a:lnTo>
                    <a:pt x="0" y="7557433"/>
                  </a:lnTo>
                  <a:lnTo>
                    <a:pt x="3561836" y="7557433"/>
                  </a:lnTo>
                  <a:lnTo>
                    <a:pt x="3561836" y="0"/>
                  </a:lnTo>
                  <a:close/>
                </a:path>
              </a:pathLst>
            </a:custGeom>
            <a:solidFill>
              <a:srgbClr val="004C92">
                <a:alpha val="48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0125" y="194577"/>
              <a:ext cx="3181985" cy="7366000"/>
            </a:xfrm>
            <a:custGeom>
              <a:avLst/>
              <a:gdLst/>
              <a:ahLst/>
              <a:cxnLst/>
              <a:rect l="l" t="t" r="r" b="b"/>
              <a:pathLst>
                <a:path w="3181985" h="7366000">
                  <a:moveTo>
                    <a:pt x="2978491" y="0"/>
                  </a:moveTo>
                  <a:lnTo>
                    <a:pt x="203407" y="0"/>
                  </a:lnTo>
                  <a:lnTo>
                    <a:pt x="162547" y="4983"/>
                  </a:lnTo>
                  <a:lnTo>
                    <a:pt x="124428" y="19267"/>
                  </a:lnTo>
                  <a:lnTo>
                    <a:pt x="89884" y="41850"/>
                  </a:lnTo>
                  <a:lnTo>
                    <a:pt x="59751" y="71729"/>
                  </a:lnTo>
                  <a:lnTo>
                    <a:pt x="34861" y="107904"/>
                  </a:lnTo>
                  <a:lnTo>
                    <a:pt x="16050" y="149373"/>
                  </a:lnTo>
                  <a:lnTo>
                    <a:pt x="4151" y="195135"/>
                  </a:lnTo>
                  <a:lnTo>
                    <a:pt x="0" y="244187"/>
                  </a:lnTo>
                  <a:lnTo>
                    <a:pt x="0" y="7365427"/>
                  </a:lnTo>
                  <a:lnTo>
                    <a:pt x="3181899" y="7365427"/>
                  </a:lnTo>
                  <a:lnTo>
                    <a:pt x="3181899" y="244187"/>
                  </a:lnTo>
                  <a:lnTo>
                    <a:pt x="3177748" y="195137"/>
                  </a:lnTo>
                  <a:lnTo>
                    <a:pt x="3165849" y="149376"/>
                  </a:lnTo>
                  <a:lnTo>
                    <a:pt x="3147038" y="107907"/>
                  </a:lnTo>
                  <a:lnTo>
                    <a:pt x="3122148" y="71732"/>
                  </a:lnTo>
                  <a:lnTo>
                    <a:pt x="3092014" y="41852"/>
                  </a:lnTo>
                  <a:lnTo>
                    <a:pt x="3057471" y="19268"/>
                  </a:lnTo>
                  <a:lnTo>
                    <a:pt x="3019351" y="4984"/>
                  </a:lnTo>
                  <a:lnTo>
                    <a:pt x="29784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1836" y="2571"/>
              <a:ext cx="3564003" cy="755743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561708" y="0"/>
              <a:ext cx="3564254" cy="7244409"/>
            </a:xfrm>
            <a:custGeom>
              <a:avLst/>
              <a:gdLst/>
              <a:ahLst/>
              <a:cxnLst/>
              <a:rect l="l" t="t" r="r" b="b"/>
              <a:pathLst>
                <a:path w="3564254" h="7077075">
                  <a:moveTo>
                    <a:pt x="0" y="0"/>
                  </a:moveTo>
                  <a:lnTo>
                    <a:pt x="3564003" y="0"/>
                  </a:lnTo>
                  <a:lnTo>
                    <a:pt x="3564003" y="7076484"/>
                  </a:lnTo>
                  <a:lnTo>
                    <a:pt x="0" y="70764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92">
                <a:alpha val="48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920813" y="877775"/>
              <a:ext cx="2863850" cy="6682740"/>
            </a:xfrm>
            <a:custGeom>
              <a:avLst/>
              <a:gdLst/>
              <a:ahLst/>
              <a:cxnLst/>
              <a:rect l="l" t="t" r="r" b="b"/>
              <a:pathLst>
                <a:path w="2863850" h="6682740">
                  <a:moveTo>
                    <a:pt x="2680559" y="0"/>
                  </a:moveTo>
                  <a:lnTo>
                    <a:pt x="183064" y="0"/>
                  </a:lnTo>
                  <a:lnTo>
                    <a:pt x="134543" y="6567"/>
                  </a:lnTo>
                  <a:lnTo>
                    <a:pt x="90853" y="25085"/>
                  </a:lnTo>
                  <a:lnTo>
                    <a:pt x="53774" y="53772"/>
                  </a:lnTo>
                  <a:lnTo>
                    <a:pt x="25086" y="90850"/>
                  </a:lnTo>
                  <a:lnTo>
                    <a:pt x="6568" y="134539"/>
                  </a:lnTo>
                  <a:lnTo>
                    <a:pt x="0" y="183059"/>
                  </a:lnTo>
                  <a:lnTo>
                    <a:pt x="0" y="6682229"/>
                  </a:lnTo>
                  <a:lnTo>
                    <a:pt x="2863620" y="6682229"/>
                  </a:lnTo>
                  <a:lnTo>
                    <a:pt x="2863620" y="183059"/>
                  </a:lnTo>
                  <a:lnTo>
                    <a:pt x="2857052" y="134542"/>
                  </a:lnTo>
                  <a:lnTo>
                    <a:pt x="2838534" y="90855"/>
                  </a:lnTo>
                  <a:lnTo>
                    <a:pt x="2809847" y="53776"/>
                  </a:lnTo>
                  <a:lnTo>
                    <a:pt x="2772769" y="25087"/>
                  </a:lnTo>
                  <a:lnTo>
                    <a:pt x="2729080" y="6568"/>
                  </a:lnTo>
                  <a:lnTo>
                    <a:pt x="26805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61836" y="7244749"/>
              <a:ext cx="3564254" cy="315595"/>
            </a:xfrm>
            <a:custGeom>
              <a:avLst/>
              <a:gdLst/>
              <a:ahLst/>
              <a:cxnLst/>
              <a:rect l="l" t="t" r="r" b="b"/>
              <a:pathLst>
                <a:path w="3564254" h="315595">
                  <a:moveTo>
                    <a:pt x="3564003" y="0"/>
                  </a:moveTo>
                  <a:lnTo>
                    <a:pt x="0" y="0"/>
                  </a:lnTo>
                  <a:lnTo>
                    <a:pt x="0" y="315255"/>
                  </a:lnTo>
                  <a:lnTo>
                    <a:pt x="3564003" y="315255"/>
                  </a:lnTo>
                  <a:lnTo>
                    <a:pt x="3564003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62713" y="271899"/>
              <a:ext cx="2178259" cy="42243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1412" y="6664962"/>
              <a:ext cx="1509054" cy="33593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30222" y="6248265"/>
              <a:ext cx="2498725" cy="0"/>
            </a:xfrm>
            <a:custGeom>
              <a:avLst/>
              <a:gdLst/>
              <a:ahLst/>
              <a:cxnLst/>
              <a:rect l="l" t="t" r="r" b="b"/>
              <a:pathLst>
                <a:path w="2498725">
                  <a:moveTo>
                    <a:pt x="0" y="0"/>
                  </a:moveTo>
                  <a:lnTo>
                    <a:pt x="2498123" y="0"/>
                  </a:lnTo>
                </a:path>
              </a:pathLst>
            </a:custGeom>
            <a:ln w="7199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56596" y="6460666"/>
              <a:ext cx="582930" cy="582930"/>
            </a:xfrm>
            <a:custGeom>
              <a:avLst/>
              <a:gdLst/>
              <a:ahLst/>
              <a:cxnLst/>
              <a:rect l="l" t="t" r="r" b="b"/>
              <a:pathLst>
                <a:path w="582930" h="582929">
                  <a:moveTo>
                    <a:pt x="563493" y="0"/>
                  </a:moveTo>
                  <a:lnTo>
                    <a:pt x="18870" y="0"/>
                  </a:lnTo>
                  <a:lnTo>
                    <a:pt x="11542" y="1488"/>
                  </a:lnTo>
                  <a:lnTo>
                    <a:pt x="5542" y="5542"/>
                  </a:lnTo>
                  <a:lnTo>
                    <a:pt x="1488" y="11542"/>
                  </a:lnTo>
                  <a:lnTo>
                    <a:pt x="0" y="18870"/>
                  </a:lnTo>
                  <a:lnTo>
                    <a:pt x="0" y="563492"/>
                  </a:lnTo>
                  <a:lnTo>
                    <a:pt x="1488" y="570821"/>
                  </a:lnTo>
                  <a:lnTo>
                    <a:pt x="5542" y="576822"/>
                  </a:lnTo>
                  <a:lnTo>
                    <a:pt x="11542" y="580876"/>
                  </a:lnTo>
                  <a:lnTo>
                    <a:pt x="18870" y="582364"/>
                  </a:lnTo>
                  <a:lnTo>
                    <a:pt x="563493" y="582364"/>
                  </a:lnTo>
                  <a:lnTo>
                    <a:pt x="570822" y="580876"/>
                  </a:lnTo>
                  <a:lnTo>
                    <a:pt x="576822" y="576822"/>
                  </a:lnTo>
                  <a:lnTo>
                    <a:pt x="580876" y="570821"/>
                  </a:lnTo>
                  <a:lnTo>
                    <a:pt x="582364" y="563492"/>
                  </a:lnTo>
                  <a:lnTo>
                    <a:pt x="582364" y="18870"/>
                  </a:lnTo>
                  <a:lnTo>
                    <a:pt x="580876" y="11542"/>
                  </a:lnTo>
                  <a:lnTo>
                    <a:pt x="576822" y="5542"/>
                  </a:lnTo>
                  <a:lnTo>
                    <a:pt x="570822" y="1488"/>
                  </a:lnTo>
                  <a:lnTo>
                    <a:pt x="5634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75458" y="6479235"/>
              <a:ext cx="544830" cy="545465"/>
            </a:xfrm>
            <a:custGeom>
              <a:avLst/>
              <a:gdLst/>
              <a:ahLst/>
              <a:cxnLst/>
              <a:rect l="l" t="t" r="r" b="b"/>
              <a:pathLst>
                <a:path w="544830" h="545465">
                  <a:moveTo>
                    <a:pt x="18783" y="300786"/>
                  </a:moveTo>
                  <a:lnTo>
                    <a:pt x="0" y="300786"/>
                  </a:lnTo>
                  <a:lnTo>
                    <a:pt x="0" y="338353"/>
                  </a:lnTo>
                  <a:lnTo>
                    <a:pt x="18783" y="338353"/>
                  </a:lnTo>
                  <a:lnTo>
                    <a:pt x="18783" y="300786"/>
                  </a:lnTo>
                  <a:close/>
                </a:path>
                <a:path w="544830" h="545465">
                  <a:moveTo>
                    <a:pt x="93903" y="451027"/>
                  </a:moveTo>
                  <a:lnTo>
                    <a:pt x="37566" y="451027"/>
                  </a:lnTo>
                  <a:lnTo>
                    <a:pt x="37566" y="507365"/>
                  </a:lnTo>
                  <a:lnTo>
                    <a:pt x="93903" y="507365"/>
                  </a:lnTo>
                  <a:lnTo>
                    <a:pt x="93903" y="451027"/>
                  </a:lnTo>
                  <a:close/>
                </a:path>
                <a:path w="544830" h="545465">
                  <a:moveTo>
                    <a:pt x="93903" y="206895"/>
                  </a:moveTo>
                  <a:lnTo>
                    <a:pt x="75120" y="206895"/>
                  </a:lnTo>
                  <a:lnTo>
                    <a:pt x="75120" y="188112"/>
                  </a:lnTo>
                  <a:lnTo>
                    <a:pt x="56337" y="188112"/>
                  </a:lnTo>
                  <a:lnTo>
                    <a:pt x="56337" y="169329"/>
                  </a:lnTo>
                  <a:lnTo>
                    <a:pt x="75120" y="169329"/>
                  </a:lnTo>
                  <a:lnTo>
                    <a:pt x="75120" y="150545"/>
                  </a:lnTo>
                  <a:lnTo>
                    <a:pt x="37566" y="150545"/>
                  </a:lnTo>
                  <a:lnTo>
                    <a:pt x="37566" y="169329"/>
                  </a:lnTo>
                  <a:lnTo>
                    <a:pt x="18783" y="169329"/>
                  </a:lnTo>
                  <a:lnTo>
                    <a:pt x="18783" y="206895"/>
                  </a:lnTo>
                  <a:lnTo>
                    <a:pt x="56337" y="206895"/>
                  </a:lnTo>
                  <a:lnTo>
                    <a:pt x="56337" y="244449"/>
                  </a:lnTo>
                  <a:lnTo>
                    <a:pt x="37566" y="244449"/>
                  </a:lnTo>
                  <a:lnTo>
                    <a:pt x="37566" y="225666"/>
                  </a:lnTo>
                  <a:lnTo>
                    <a:pt x="18783" y="225666"/>
                  </a:lnTo>
                  <a:lnTo>
                    <a:pt x="18783" y="263232"/>
                  </a:lnTo>
                  <a:lnTo>
                    <a:pt x="0" y="263232"/>
                  </a:lnTo>
                  <a:lnTo>
                    <a:pt x="0" y="282016"/>
                  </a:lnTo>
                  <a:lnTo>
                    <a:pt x="37566" y="282016"/>
                  </a:lnTo>
                  <a:lnTo>
                    <a:pt x="37566" y="263232"/>
                  </a:lnTo>
                  <a:lnTo>
                    <a:pt x="75120" y="263232"/>
                  </a:lnTo>
                  <a:lnTo>
                    <a:pt x="75120" y="225666"/>
                  </a:lnTo>
                  <a:lnTo>
                    <a:pt x="93903" y="225666"/>
                  </a:lnTo>
                  <a:lnTo>
                    <a:pt x="93903" y="206895"/>
                  </a:lnTo>
                  <a:close/>
                </a:path>
                <a:path w="544830" h="545465">
                  <a:moveTo>
                    <a:pt x="93903" y="37871"/>
                  </a:moveTo>
                  <a:lnTo>
                    <a:pt x="37566" y="37871"/>
                  </a:lnTo>
                  <a:lnTo>
                    <a:pt x="37566" y="94208"/>
                  </a:lnTo>
                  <a:lnTo>
                    <a:pt x="93903" y="94208"/>
                  </a:lnTo>
                  <a:lnTo>
                    <a:pt x="93903" y="37871"/>
                  </a:lnTo>
                  <a:close/>
                </a:path>
                <a:path w="544830" h="545465">
                  <a:moveTo>
                    <a:pt x="131457" y="414020"/>
                  </a:moveTo>
                  <a:lnTo>
                    <a:pt x="0" y="414020"/>
                  </a:lnTo>
                  <a:lnTo>
                    <a:pt x="0" y="431800"/>
                  </a:lnTo>
                  <a:lnTo>
                    <a:pt x="0" y="525780"/>
                  </a:lnTo>
                  <a:lnTo>
                    <a:pt x="0" y="544830"/>
                  </a:lnTo>
                  <a:lnTo>
                    <a:pt x="131457" y="544830"/>
                  </a:lnTo>
                  <a:lnTo>
                    <a:pt x="131457" y="526148"/>
                  </a:lnTo>
                  <a:lnTo>
                    <a:pt x="131457" y="525780"/>
                  </a:lnTo>
                  <a:lnTo>
                    <a:pt x="131457" y="432244"/>
                  </a:lnTo>
                  <a:lnTo>
                    <a:pt x="112687" y="432244"/>
                  </a:lnTo>
                  <a:lnTo>
                    <a:pt x="112687" y="525780"/>
                  </a:lnTo>
                  <a:lnTo>
                    <a:pt x="18783" y="525780"/>
                  </a:lnTo>
                  <a:lnTo>
                    <a:pt x="18783" y="431800"/>
                  </a:lnTo>
                  <a:lnTo>
                    <a:pt x="131457" y="431800"/>
                  </a:lnTo>
                  <a:lnTo>
                    <a:pt x="131457" y="414020"/>
                  </a:lnTo>
                  <a:close/>
                </a:path>
                <a:path w="544830" h="545465">
                  <a:moveTo>
                    <a:pt x="131457" y="19088"/>
                  </a:moveTo>
                  <a:lnTo>
                    <a:pt x="112687" y="19088"/>
                  </a:lnTo>
                  <a:lnTo>
                    <a:pt x="112687" y="112991"/>
                  </a:lnTo>
                  <a:lnTo>
                    <a:pt x="131457" y="112991"/>
                  </a:lnTo>
                  <a:lnTo>
                    <a:pt x="131457" y="19088"/>
                  </a:lnTo>
                  <a:close/>
                </a:path>
                <a:path w="544830" h="545465">
                  <a:moveTo>
                    <a:pt x="131457" y="0"/>
                  </a:moveTo>
                  <a:lnTo>
                    <a:pt x="0" y="0"/>
                  </a:lnTo>
                  <a:lnTo>
                    <a:pt x="0" y="19050"/>
                  </a:lnTo>
                  <a:lnTo>
                    <a:pt x="0" y="113030"/>
                  </a:lnTo>
                  <a:lnTo>
                    <a:pt x="0" y="132080"/>
                  </a:lnTo>
                  <a:lnTo>
                    <a:pt x="131457" y="132080"/>
                  </a:lnTo>
                  <a:lnTo>
                    <a:pt x="131457" y="113030"/>
                  </a:lnTo>
                  <a:lnTo>
                    <a:pt x="18783" y="113030"/>
                  </a:lnTo>
                  <a:lnTo>
                    <a:pt x="18783" y="19050"/>
                  </a:lnTo>
                  <a:lnTo>
                    <a:pt x="131457" y="19050"/>
                  </a:lnTo>
                  <a:lnTo>
                    <a:pt x="131457" y="0"/>
                  </a:lnTo>
                  <a:close/>
                </a:path>
                <a:path w="544830" h="545465">
                  <a:moveTo>
                    <a:pt x="187807" y="131775"/>
                  </a:moveTo>
                  <a:lnTo>
                    <a:pt x="169024" y="131775"/>
                  </a:lnTo>
                  <a:lnTo>
                    <a:pt x="169024" y="112991"/>
                  </a:lnTo>
                  <a:lnTo>
                    <a:pt x="150241" y="112991"/>
                  </a:lnTo>
                  <a:lnTo>
                    <a:pt x="150241" y="150545"/>
                  </a:lnTo>
                  <a:lnTo>
                    <a:pt x="187807" y="150545"/>
                  </a:lnTo>
                  <a:lnTo>
                    <a:pt x="187807" y="131775"/>
                  </a:lnTo>
                  <a:close/>
                </a:path>
                <a:path w="544830" h="545465">
                  <a:moveTo>
                    <a:pt x="187807" y="75425"/>
                  </a:moveTo>
                  <a:lnTo>
                    <a:pt x="169024" y="75425"/>
                  </a:lnTo>
                  <a:lnTo>
                    <a:pt x="169024" y="112991"/>
                  </a:lnTo>
                  <a:lnTo>
                    <a:pt x="187807" y="112991"/>
                  </a:lnTo>
                  <a:lnTo>
                    <a:pt x="187807" y="75425"/>
                  </a:lnTo>
                  <a:close/>
                </a:path>
                <a:path w="544830" h="545465">
                  <a:moveTo>
                    <a:pt x="187807" y="19088"/>
                  </a:moveTo>
                  <a:lnTo>
                    <a:pt x="169024" y="19088"/>
                  </a:lnTo>
                  <a:lnTo>
                    <a:pt x="169024" y="304"/>
                  </a:lnTo>
                  <a:lnTo>
                    <a:pt x="150241" y="304"/>
                  </a:lnTo>
                  <a:lnTo>
                    <a:pt x="150241" y="37871"/>
                  </a:lnTo>
                  <a:lnTo>
                    <a:pt x="187807" y="37871"/>
                  </a:lnTo>
                  <a:lnTo>
                    <a:pt x="187807" y="19088"/>
                  </a:lnTo>
                  <a:close/>
                </a:path>
                <a:path w="544830" h="545465">
                  <a:moveTo>
                    <a:pt x="225361" y="56642"/>
                  </a:moveTo>
                  <a:lnTo>
                    <a:pt x="206578" y="56642"/>
                  </a:lnTo>
                  <a:lnTo>
                    <a:pt x="206578" y="37871"/>
                  </a:lnTo>
                  <a:lnTo>
                    <a:pt x="187807" y="37871"/>
                  </a:lnTo>
                  <a:lnTo>
                    <a:pt x="187807" y="75425"/>
                  </a:lnTo>
                  <a:lnTo>
                    <a:pt x="225361" y="75425"/>
                  </a:lnTo>
                  <a:lnTo>
                    <a:pt x="225361" y="56642"/>
                  </a:lnTo>
                  <a:close/>
                </a:path>
                <a:path w="544830" h="545465">
                  <a:moveTo>
                    <a:pt x="225361" y="304"/>
                  </a:moveTo>
                  <a:lnTo>
                    <a:pt x="187807" y="304"/>
                  </a:lnTo>
                  <a:lnTo>
                    <a:pt x="187807" y="19088"/>
                  </a:lnTo>
                  <a:lnTo>
                    <a:pt x="225361" y="19088"/>
                  </a:lnTo>
                  <a:lnTo>
                    <a:pt x="225361" y="304"/>
                  </a:lnTo>
                  <a:close/>
                </a:path>
                <a:path w="544830" h="545465">
                  <a:moveTo>
                    <a:pt x="244144" y="508000"/>
                  </a:moveTo>
                  <a:lnTo>
                    <a:pt x="225361" y="508000"/>
                  </a:lnTo>
                  <a:lnTo>
                    <a:pt x="225361" y="525780"/>
                  </a:lnTo>
                  <a:lnTo>
                    <a:pt x="206578" y="525780"/>
                  </a:lnTo>
                  <a:lnTo>
                    <a:pt x="206578" y="508000"/>
                  </a:lnTo>
                  <a:lnTo>
                    <a:pt x="206578" y="488950"/>
                  </a:lnTo>
                  <a:lnTo>
                    <a:pt x="187807" y="488950"/>
                  </a:lnTo>
                  <a:lnTo>
                    <a:pt x="187807" y="508000"/>
                  </a:lnTo>
                  <a:lnTo>
                    <a:pt x="169024" y="508000"/>
                  </a:lnTo>
                  <a:lnTo>
                    <a:pt x="169024" y="525780"/>
                  </a:lnTo>
                  <a:lnTo>
                    <a:pt x="150241" y="525780"/>
                  </a:lnTo>
                  <a:lnTo>
                    <a:pt x="150241" y="544830"/>
                  </a:lnTo>
                  <a:lnTo>
                    <a:pt x="244144" y="544830"/>
                  </a:lnTo>
                  <a:lnTo>
                    <a:pt x="244144" y="525780"/>
                  </a:lnTo>
                  <a:lnTo>
                    <a:pt x="244144" y="508000"/>
                  </a:lnTo>
                  <a:close/>
                </a:path>
                <a:path w="544830" h="545465">
                  <a:moveTo>
                    <a:pt x="262928" y="188112"/>
                  </a:moveTo>
                  <a:lnTo>
                    <a:pt x="225361" y="188112"/>
                  </a:lnTo>
                  <a:lnTo>
                    <a:pt x="225361" y="206895"/>
                  </a:lnTo>
                  <a:lnTo>
                    <a:pt x="262928" y="206895"/>
                  </a:lnTo>
                  <a:lnTo>
                    <a:pt x="262928" y="188112"/>
                  </a:lnTo>
                  <a:close/>
                </a:path>
                <a:path w="544830" h="545465">
                  <a:moveTo>
                    <a:pt x="262928" y="94208"/>
                  </a:moveTo>
                  <a:lnTo>
                    <a:pt x="244144" y="94208"/>
                  </a:lnTo>
                  <a:lnTo>
                    <a:pt x="244144" y="75425"/>
                  </a:lnTo>
                  <a:lnTo>
                    <a:pt x="225361" y="75425"/>
                  </a:lnTo>
                  <a:lnTo>
                    <a:pt x="225361" y="131775"/>
                  </a:lnTo>
                  <a:lnTo>
                    <a:pt x="244144" y="131775"/>
                  </a:lnTo>
                  <a:lnTo>
                    <a:pt x="244144" y="112991"/>
                  </a:lnTo>
                  <a:lnTo>
                    <a:pt x="262928" y="112991"/>
                  </a:lnTo>
                  <a:lnTo>
                    <a:pt x="262928" y="94208"/>
                  </a:lnTo>
                  <a:close/>
                </a:path>
                <a:path w="544830" h="545465">
                  <a:moveTo>
                    <a:pt x="281698" y="488594"/>
                  </a:moveTo>
                  <a:lnTo>
                    <a:pt x="262928" y="488594"/>
                  </a:lnTo>
                  <a:lnTo>
                    <a:pt x="262928" y="526148"/>
                  </a:lnTo>
                  <a:lnTo>
                    <a:pt x="281698" y="526148"/>
                  </a:lnTo>
                  <a:lnTo>
                    <a:pt x="281698" y="488594"/>
                  </a:lnTo>
                  <a:close/>
                </a:path>
                <a:path w="544830" h="545465">
                  <a:moveTo>
                    <a:pt x="281698" y="413473"/>
                  </a:moveTo>
                  <a:lnTo>
                    <a:pt x="262928" y="413473"/>
                  </a:lnTo>
                  <a:lnTo>
                    <a:pt x="262928" y="432244"/>
                  </a:lnTo>
                  <a:lnTo>
                    <a:pt x="244144" y="432244"/>
                  </a:lnTo>
                  <a:lnTo>
                    <a:pt x="244144" y="394690"/>
                  </a:lnTo>
                  <a:lnTo>
                    <a:pt x="206578" y="394690"/>
                  </a:lnTo>
                  <a:lnTo>
                    <a:pt x="206578" y="375907"/>
                  </a:lnTo>
                  <a:lnTo>
                    <a:pt x="187807" y="375907"/>
                  </a:lnTo>
                  <a:lnTo>
                    <a:pt x="187807" y="432244"/>
                  </a:lnTo>
                  <a:lnTo>
                    <a:pt x="206578" y="432244"/>
                  </a:lnTo>
                  <a:lnTo>
                    <a:pt x="206578" y="451027"/>
                  </a:lnTo>
                  <a:lnTo>
                    <a:pt x="187807" y="451027"/>
                  </a:lnTo>
                  <a:lnTo>
                    <a:pt x="187807" y="432244"/>
                  </a:lnTo>
                  <a:lnTo>
                    <a:pt x="169024" y="432244"/>
                  </a:lnTo>
                  <a:lnTo>
                    <a:pt x="169024" y="394690"/>
                  </a:lnTo>
                  <a:lnTo>
                    <a:pt x="150241" y="394690"/>
                  </a:lnTo>
                  <a:lnTo>
                    <a:pt x="150241" y="375920"/>
                  </a:lnTo>
                  <a:lnTo>
                    <a:pt x="150241" y="356870"/>
                  </a:lnTo>
                  <a:lnTo>
                    <a:pt x="131457" y="356870"/>
                  </a:lnTo>
                  <a:lnTo>
                    <a:pt x="131457" y="375920"/>
                  </a:lnTo>
                  <a:lnTo>
                    <a:pt x="93903" y="375920"/>
                  </a:lnTo>
                  <a:lnTo>
                    <a:pt x="93903" y="356870"/>
                  </a:lnTo>
                  <a:lnTo>
                    <a:pt x="131457" y="356870"/>
                  </a:lnTo>
                  <a:lnTo>
                    <a:pt x="131457" y="338353"/>
                  </a:lnTo>
                  <a:lnTo>
                    <a:pt x="150241" y="338353"/>
                  </a:lnTo>
                  <a:lnTo>
                    <a:pt x="150241" y="319570"/>
                  </a:lnTo>
                  <a:lnTo>
                    <a:pt x="169024" y="319570"/>
                  </a:lnTo>
                  <a:lnTo>
                    <a:pt x="169024" y="300786"/>
                  </a:lnTo>
                  <a:lnTo>
                    <a:pt x="187807" y="300786"/>
                  </a:lnTo>
                  <a:lnTo>
                    <a:pt x="187807" y="338353"/>
                  </a:lnTo>
                  <a:lnTo>
                    <a:pt x="206578" y="338353"/>
                  </a:lnTo>
                  <a:lnTo>
                    <a:pt x="206578" y="300786"/>
                  </a:lnTo>
                  <a:lnTo>
                    <a:pt x="225361" y="300786"/>
                  </a:lnTo>
                  <a:lnTo>
                    <a:pt x="225361" y="319570"/>
                  </a:lnTo>
                  <a:lnTo>
                    <a:pt x="244144" y="319570"/>
                  </a:lnTo>
                  <a:lnTo>
                    <a:pt x="244144" y="282016"/>
                  </a:lnTo>
                  <a:lnTo>
                    <a:pt x="262928" y="282016"/>
                  </a:lnTo>
                  <a:lnTo>
                    <a:pt x="262928" y="263232"/>
                  </a:lnTo>
                  <a:lnTo>
                    <a:pt x="206578" y="263232"/>
                  </a:lnTo>
                  <a:lnTo>
                    <a:pt x="206578" y="282016"/>
                  </a:lnTo>
                  <a:lnTo>
                    <a:pt x="169024" y="282016"/>
                  </a:lnTo>
                  <a:lnTo>
                    <a:pt x="169024" y="263232"/>
                  </a:lnTo>
                  <a:lnTo>
                    <a:pt x="150241" y="263232"/>
                  </a:lnTo>
                  <a:lnTo>
                    <a:pt x="150241" y="225666"/>
                  </a:lnTo>
                  <a:lnTo>
                    <a:pt x="169024" y="225666"/>
                  </a:lnTo>
                  <a:lnTo>
                    <a:pt x="169024" y="169329"/>
                  </a:lnTo>
                  <a:lnTo>
                    <a:pt x="150241" y="169329"/>
                  </a:lnTo>
                  <a:lnTo>
                    <a:pt x="150241" y="150545"/>
                  </a:lnTo>
                  <a:lnTo>
                    <a:pt x="93903" y="150545"/>
                  </a:lnTo>
                  <a:lnTo>
                    <a:pt x="93903" y="169329"/>
                  </a:lnTo>
                  <a:lnTo>
                    <a:pt x="131457" y="169329"/>
                  </a:lnTo>
                  <a:lnTo>
                    <a:pt x="131457" y="188112"/>
                  </a:lnTo>
                  <a:lnTo>
                    <a:pt x="93903" y="188112"/>
                  </a:lnTo>
                  <a:lnTo>
                    <a:pt x="93903" y="206895"/>
                  </a:lnTo>
                  <a:lnTo>
                    <a:pt x="131457" y="206895"/>
                  </a:lnTo>
                  <a:lnTo>
                    <a:pt x="131457" y="225666"/>
                  </a:lnTo>
                  <a:lnTo>
                    <a:pt x="93903" y="225666"/>
                  </a:lnTo>
                  <a:lnTo>
                    <a:pt x="93903" y="244449"/>
                  </a:lnTo>
                  <a:lnTo>
                    <a:pt x="131457" y="244449"/>
                  </a:lnTo>
                  <a:lnTo>
                    <a:pt x="131457" y="263232"/>
                  </a:lnTo>
                  <a:lnTo>
                    <a:pt x="112687" y="263232"/>
                  </a:lnTo>
                  <a:lnTo>
                    <a:pt x="112687" y="282016"/>
                  </a:lnTo>
                  <a:lnTo>
                    <a:pt x="150241" y="282016"/>
                  </a:lnTo>
                  <a:lnTo>
                    <a:pt x="150241" y="300786"/>
                  </a:lnTo>
                  <a:lnTo>
                    <a:pt x="112687" y="300786"/>
                  </a:lnTo>
                  <a:lnTo>
                    <a:pt x="112687" y="319570"/>
                  </a:lnTo>
                  <a:lnTo>
                    <a:pt x="131457" y="319570"/>
                  </a:lnTo>
                  <a:lnTo>
                    <a:pt x="131457" y="337820"/>
                  </a:lnTo>
                  <a:lnTo>
                    <a:pt x="112687" y="337820"/>
                  </a:lnTo>
                  <a:lnTo>
                    <a:pt x="112687" y="319570"/>
                  </a:lnTo>
                  <a:lnTo>
                    <a:pt x="93903" y="319570"/>
                  </a:lnTo>
                  <a:lnTo>
                    <a:pt x="93903" y="337820"/>
                  </a:lnTo>
                  <a:lnTo>
                    <a:pt x="75120" y="337820"/>
                  </a:lnTo>
                  <a:lnTo>
                    <a:pt x="75120" y="319570"/>
                  </a:lnTo>
                  <a:lnTo>
                    <a:pt x="37566" y="319570"/>
                  </a:lnTo>
                  <a:lnTo>
                    <a:pt x="37566" y="338353"/>
                  </a:lnTo>
                  <a:lnTo>
                    <a:pt x="18783" y="338353"/>
                  </a:lnTo>
                  <a:lnTo>
                    <a:pt x="18783" y="357124"/>
                  </a:lnTo>
                  <a:lnTo>
                    <a:pt x="0" y="357124"/>
                  </a:lnTo>
                  <a:lnTo>
                    <a:pt x="0" y="394690"/>
                  </a:lnTo>
                  <a:lnTo>
                    <a:pt x="18783" y="394690"/>
                  </a:lnTo>
                  <a:lnTo>
                    <a:pt x="18783" y="375907"/>
                  </a:lnTo>
                  <a:lnTo>
                    <a:pt x="37566" y="375907"/>
                  </a:lnTo>
                  <a:lnTo>
                    <a:pt x="37566" y="357124"/>
                  </a:lnTo>
                  <a:lnTo>
                    <a:pt x="56337" y="357124"/>
                  </a:lnTo>
                  <a:lnTo>
                    <a:pt x="56337" y="338353"/>
                  </a:lnTo>
                  <a:lnTo>
                    <a:pt x="75120" y="338353"/>
                  </a:lnTo>
                  <a:lnTo>
                    <a:pt x="75120" y="356870"/>
                  </a:lnTo>
                  <a:lnTo>
                    <a:pt x="75120" y="375920"/>
                  </a:lnTo>
                  <a:lnTo>
                    <a:pt x="37566" y="375920"/>
                  </a:lnTo>
                  <a:lnTo>
                    <a:pt x="37566" y="394970"/>
                  </a:lnTo>
                  <a:lnTo>
                    <a:pt x="150241" y="394970"/>
                  </a:lnTo>
                  <a:lnTo>
                    <a:pt x="150241" y="451027"/>
                  </a:lnTo>
                  <a:lnTo>
                    <a:pt x="169024" y="451027"/>
                  </a:lnTo>
                  <a:lnTo>
                    <a:pt x="169024" y="469811"/>
                  </a:lnTo>
                  <a:lnTo>
                    <a:pt x="150241" y="469811"/>
                  </a:lnTo>
                  <a:lnTo>
                    <a:pt x="150241" y="507365"/>
                  </a:lnTo>
                  <a:lnTo>
                    <a:pt x="169024" y="507365"/>
                  </a:lnTo>
                  <a:lnTo>
                    <a:pt x="169024" y="488594"/>
                  </a:lnTo>
                  <a:lnTo>
                    <a:pt x="187807" y="488594"/>
                  </a:lnTo>
                  <a:lnTo>
                    <a:pt x="187807" y="469811"/>
                  </a:lnTo>
                  <a:lnTo>
                    <a:pt x="225361" y="469811"/>
                  </a:lnTo>
                  <a:lnTo>
                    <a:pt x="225361" y="488594"/>
                  </a:lnTo>
                  <a:lnTo>
                    <a:pt x="244144" y="488594"/>
                  </a:lnTo>
                  <a:lnTo>
                    <a:pt x="244144" y="451027"/>
                  </a:lnTo>
                  <a:lnTo>
                    <a:pt x="281698" y="451027"/>
                  </a:lnTo>
                  <a:lnTo>
                    <a:pt x="281698" y="413473"/>
                  </a:lnTo>
                  <a:close/>
                </a:path>
                <a:path w="544830" h="545465">
                  <a:moveTo>
                    <a:pt x="300494" y="244449"/>
                  </a:moveTo>
                  <a:lnTo>
                    <a:pt x="281698" y="244449"/>
                  </a:lnTo>
                  <a:lnTo>
                    <a:pt x="281698" y="225666"/>
                  </a:lnTo>
                  <a:lnTo>
                    <a:pt x="262928" y="225666"/>
                  </a:lnTo>
                  <a:lnTo>
                    <a:pt x="262928" y="263232"/>
                  </a:lnTo>
                  <a:lnTo>
                    <a:pt x="300494" y="263232"/>
                  </a:lnTo>
                  <a:lnTo>
                    <a:pt x="300494" y="244449"/>
                  </a:lnTo>
                  <a:close/>
                </a:path>
                <a:path w="544830" h="545465">
                  <a:moveTo>
                    <a:pt x="300494" y="304"/>
                  </a:moveTo>
                  <a:lnTo>
                    <a:pt x="244144" y="304"/>
                  </a:lnTo>
                  <a:lnTo>
                    <a:pt x="244144" y="19088"/>
                  </a:lnTo>
                  <a:lnTo>
                    <a:pt x="225361" y="19088"/>
                  </a:lnTo>
                  <a:lnTo>
                    <a:pt x="225361" y="56642"/>
                  </a:lnTo>
                  <a:lnTo>
                    <a:pt x="244144" y="56642"/>
                  </a:lnTo>
                  <a:lnTo>
                    <a:pt x="247383" y="37376"/>
                  </a:lnTo>
                  <a:lnTo>
                    <a:pt x="259689" y="38354"/>
                  </a:lnTo>
                  <a:lnTo>
                    <a:pt x="262928" y="19088"/>
                  </a:lnTo>
                  <a:lnTo>
                    <a:pt x="300494" y="19088"/>
                  </a:lnTo>
                  <a:lnTo>
                    <a:pt x="300494" y="304"/>
                  </a:lnTo>
                  <a:close/>
                </a:path>
                <a:path w="544830" h="545465">
                  <a:moveTo>
                    <a:pt x="319265" y="282016"/>
                  </a:moveTo>
                  <a:lnTo>
                    <a:pt x="262928" y="282016"/>
                  </a:lnTo>
                  <a:lnTo>
                    <a:pt x="262928" y="338353"/>
                  </a:lnTo>
                  <a:lnTo>
                    <a:pt x="244144" y="338353"/>
                  </a:lnTo>
                  <a:lnTo>
                    <a:pt x="244144" y="357124"/>
                  </a:lnTo>
                  <a:lnTo>
                    <a:pt x="206578" y="357124"/>
                  </a:lnTo>
                  <a:lnTo>
                    <a:pt x="206578" y="375907"/>
                  </a:lnTo>
                  <a:lnTo>
                    <a:pt x="244144" y="375907"/>
                  </a:lnTo>
                  <a:lnTo>
                    <a:pt x="244144" y="394690"/>
                  </a:lnTo>
                  <a:lnTo>
                    <a:pt x="281698" y="394690"/>
                  </a:lnTo>
                  <a:lnTo>
                    <a:pt x="281698" y="357124"/>
                  </a:lnTo>
                  <a:lnTo>
                    <a:pt x="300494" y="357124"/>
                  </a:lnTo>
                  <a:lnTo>
                    <a:pt x="300494" y="319570"/>
                  </a:lnTo>
                  <a:lnTo>
                    <a:pt x="281698" y="319570"/>
                  </a:lnTo>
                  <a:lnTo>
                    <a:pt x="281698" y="300786"/>
                  </a:lnTo>
                  <a:lnTo>
                    <a:pt x="319265" y="300786"/>
                  </a:lnTo>
                  <a:lnTo>
                    <a:pt x="319265" y="282016"/>
                  </a:lnTo>
                  <a:close/>
                </a:path>
                <a:path w="544830" h="545465">
                  <a:moveTo>
                    <a:pt x="319265" y="19088"/>
                  </a:moveTo>
                  <a:lnTo>
                    <a:pt x="300494" y="19088"/>
                  </a:lnTo>
                  <a:lnTo>
                    <a:pt x="300494" y="56642"/>
                  </a:lnTo>
                  <a:lnTo>
                    <a:pt x="319265" y="56642"/>
                  </a:lnTo>
                  <a:lnTo>
                    <a:pt x="319265" y="19088"/>
                  </a:lnTo>
                  <a:close/>
                </a:path>
                <a:path w="544830" h="545465">
                  <a:moveTo>
                    <a:pt x="338048" y="413473"/>
                  </a:moveTo>
                  <a:lnTo>
                    <a:pt x="319265" y="413473"/>
                  </a:lnTo>
                  <a:lnTo>
                    <a:pt x="319265" y="394690"/>
                  </a:lnTo>
                  <a:lnTo>
                    <a:pt x="300494" y="394690"/>
                  </a:lnTo>
                  <a:lnTo>
                    <a:pt x="300494" y="451027"/>
                  </a:lnTo>
                  <a:lnTo>
                    <a:pt x="319265" y="451027"/>
                  </a:lnTo>
                  <a:lnTo>
                    <a:pt x="319265" y="432244"/>
                  </a:lnTo>
                  <a:lnTo>
                    <a:pt x="338048" y="432244"/>
                  </a:lnTo>
                  <a:lnTo>
                    <a:pt x="338048" y="413473"/>
                  </a:lnTo>
                  <a:close/>
                </a:path>
                <a:path w="544830" h="545465">
                  <a:moveTo>
                    <a:pt x="356819" y="300786"/>
                  </a:moveTo>
                  <a:lnTo>
                    <a:pt x="338048" y="300786"/>
                  </a:lnTo>
                  <a:lnTo>
                    <a:pt x="338048" y="338353"/>
                  </a:lnTo>
                  <a:lnTo>
                    <a:pt x="319265" y="338353"/>
                  </a:lnTo>
                  <a:lnTo>
                    <a:pt x="319265" y="357124"/>
                  </a:lnTo>
                  <a:lnTo>
                    <a:pt x="300494" y="357124"/>
                  </a:lnTo>
                  <a:lnTo>
                    <a:pt x="300494" y="375907"/>
                  </a:lnTo>
                  <a:lnTo>
                    <a:pt x="319265" y="375907"/>
                  </a:lnTo>
                  <a:lnTo>
                    <a:pt x="319265" y="394690"/>
                  </a:lnTo>
                  <a:lnTo>
                    <a:pt x="356819" y="394690"/>
                  </a:lnTo>
                  <a:lnTo>
                    <a:pt x="356819" y="375907"/>
                  </a:lnTo>
                  <a:lnTo>
                    <a:pt x="338048" y="375907"/>
                  </a:lnTo>
                  <a:lnTo>
                    <a:pt x="338048" y="357124"/>
                  </a:lnTo>
                  <a:lnTo>
                    <a:pt x="356819" y="357124"/>
                  </a:lnTo>
                  <a:lnTo>
                    <a:pt x="356819" y="300786"/>
                  </a:lnTo>
                  <a:close/>
                </a:path>
                <a:path w="544830" h="545465">
                  <a:moveTo>
                    <a:pt x="375602" y="169329"/>
                  </a:moveTo>
                  <a:lnTo>
                    <a:pt x="338048" y="169329"/>
                  </a:lnTo>
                  <a:lnTo>
                    <a:pt x="338048" y="188112"/>
                  </a:lnTo>
                  <a:lnTo>
                    <a:pt x="375602" y="188112"/>
                  </a:lnTo>
                  <a:lnTo>
                    <a:pt x="375602" y="169329"/>
                  </a:lnTo>
                  <a:close/>
                </a:path>
                <a:path w="544830" h="545465">
                  <a:moveTo>
                    <a:pt x="375602" y="132080"/>
                  </a:moveTo>
                  <a:lnTo>
                    <a:pt x="281698" y="132080"/>
                  </a:lnTo>
                  <a:lnTo>
                    <a:pt x="281698" y="151130"/>
                  </a:lnTo>
                  <a:lnTo>
                    <a:pt x="281698" y="168910"/>
                  </a:lnTo>
                  <a:lnTo>
                    <a:pt x="262928" y="168910"/>
                  </a:lnTo>
                  <a:lnTo>
                    <a:pt x="262928" y="151130"/>
                  </a:lnTo>
                  <a:lnTo>
                    <a:pt x="187807" y="151130"/>
                  </a:lnTo>
                  <a:lnTo>
                    <a:pt x="187807" y="168910"/>
                  </a:lnTo>
                  <a:lnTo>
                    <a:pt x="187807" y="187960"/>
                  </a:lnTo>
                  <a:lnTo>
                    <a:pt x="300494" y="187960"/>
                  </a:lnTo>
                  <a:lnTo>
                    <a:pt x="300494" y="168910"/>
                  </a:lnTo>
                  <a:lnTo>
                    <a:pt x="356819" y="168910"/>
                  </a:lnTo>
                  <a:lnTo>
                    <a:pt x="356819" y="151130"/>
                  </a:lnTo>
                  <a:lnTo>
                    <a:pt x="375602" y="151130"/>
                  </a:lnTo>
                  <a:lnTo>
                    <a:pt x="375602" y="132080"/>
                  </a:lnTo>
                  <a:close/>
                </a:path>
                <a:path w="544830" h="545465">
                  <a:moveTo>
                    <a:pt x="394385" y="488594"/>
                  </a:moveTo>
                  <a:lnTo>
                    <a:pt x="375602" y="488594"/>
                  </a:lnTo>
                  <a:lnTo>
                    <a:pt x="375602" y="469811"/>
                  </a:lnTo>
                  <a:lnTo>
                    <a:pt x="356819" y="469811"/>
                  </a:lnTo>
                  <a:lnTo>
                    <a:pt x="356819" y="488594"/>
                  </a:lnTo>
                  <a:lnTo>
                    <a:pt x="319265" y="488594"/>
                  </a:lnTo>
                  <a:lnTo>
                    <a:pt x="319265" y="469811"/>
                  </a:lnTo>
                  <a:lnTo>
                    <a:pt x="300494" y="469811"/>
                  </a:lnTo>
                  <a:lnTo>
                    <a:pt x="300494" y="451027"/>
                  </a:lnTo>
                  <a:lnTo>
                    <a:pt x="281698" y="451027"/>
                  </a:lnTo>
                  <a:lnTo>
                    <a:pt x="281698" y="488594"/>
                  </a:lnTo>
                  <a:lnTo>
                    <a:pt x="300494" y="488594"/>
                  </a:lnTo>
                  <a:lnTo>
                    <a:pt x="300494" y="507365"/>
                  </a:lnTo>
                  <a:lnTo>
                    <a:pt x="375602" y="507365"/>
                  </a:lnTo>
                  <a:lnTo>
                    <a:pt x="375602" y="526148"/>
                  </a:lnTo>
                  <a:lnTo>
                    <a:pt x="338048" y="526148"/>
                  </a:lnTo>
                  <a:lnTo>
                    <a:pt x="338048" y="544931"/>
                  </a:lnTo>
                  <a:lnTo>
                    <a:pt x="394385" y="544931"/>
                  </a:lnTo>
                  <a:lnTo>
                    <a:pt x="394385" y="488594"/>
                  </a:lnTo>
                  <a:close/>
                </a:path>
                <a:path w="544830" h="545465">
                  <a:moveTo>
                    <a:pt x="394385" y="93980"/>
                  </a:moveTo>
                  <a:lnTo>
                    <a:pt x="375602" y="93980"/>
                  </a:lnTo>
                  <a:lnTo>
                    <a:pt x="375602" y="74930"/>
                  </a:lnTo>
                  <a:lnTo>
                    <a:pt x="375602" y="57150"/>
                  </a:lnTo>
                  <a:lnTo>
                    <a:pt x="319265" y="57150"/>
                  </a:lnTo>
                  <a:lnTo>
                    <a:pt x="319265" y="74930"/>
                  </a:lnTo>
                  <a:lnTo>
                    <a:pt x="356819" y="74930"/>
                  </a:lnTo>
                  <a:lnTo>
                    <a:pt x="356819" y="93980"/>
                  </a:lnTo>
                  <a:lnTo>
                    <a:pt x="319265" y="93980"/>
                  </a:lnTo>
                  <a:lnTo>
                    <a:pt x="319265" y="75425"/>
                  </a:lnTo>
                  <a:lnTo>
                    <a:pt x="300494" y="75425"/>
                  </a:lnTo>
                  <a:lnTo>
                    <a:pt x="300494" y="93980"/>
                  </a:lnTo>
                  <a:lnTo>
                    <a:pt x="281698" y="93980"/>
                  </a:lnTo>
                  <a:lnTo>
                    <a:pt x="281698" y="75425"/>
                  </a:lnTo>
                  <a:lnTo>
                    <a:pt x="300494" y="75425"/>
                  </a:lnTo>
                  <a:lnTo>
                    <a:pt x="300494" y="56642"/>
                  </a:lnTo>
                  <a:lnTo>
                    <a:pt x="262928" y="56642"/>
                  </a:lnTo>
                  <a:lnTo>
                    <a:pt x="262928" y="94208"/>
                  </a:lnTo>
                  <a:lnTo>
                    <a:pt x="281698" y="94208"/>
                  </a:lnTo>
                  <a:lnTo>
                    <a:pt x="281698" y="112991"/>
                  </a:lnTo>
                  <a:lnTo>
                    <a:pt x="262928" y="112991"/>
                  </a:lnTo>
                  <a:lnTo>
                    <a:pt x="262928" y="131775"/>
                  </a:lnTo>
                  <a:lnTo>
                    <a:pt x="281698" y="131775"/>
                  </a:lnTo>
                  <a:lnTo>
                    <a:pt x="281698" y="113030"/>
                  </a:lnTo>
                  <a:lnTo>
                    <a:pt x="300494" y="113030"/>
                  </a:lnTo>
                  <a:lnTo>
                    <a:pt x="300494" y="131775"/>
                  </a:lnTo>
                  <a:lnTo>
                    <a:pt x="319265" y="131775"/>
                  </a:lnTo>
                  <a:lnTo>
                    <a:pt x="319265" y="113030"/>
                  </a:lnTo>
                  <a:lnTo>
                    <a:pt x="338048" y="113030"/>
                  </a:lnTo>
                  <a:lnTo>
                    <a:pt x="338048" y="131775"/>
                  </a:lnTo>
                  <a:lnTo>
                    <a:pt x="356819" y="131775"/>
                  </a:lnTo>
                  <a:lnTo>
                    <a:pt x="356819" y="113030"/>
                  </a:lnTo>
                  <a:lnTo>
                    <a:pt x="375602" y="113030"/>
                  </a:lnTo>
                  <a:lnTo>
                    <a:pt x="375602" y="132080"/>
                  </a:lnTo>
                  <a:lnTo>
                    <a:pt x="394385" y="132080"/>
                  </a:lnTo>
                  <a:lnTo>
                    <a:pt x="394385" y="113030"/>
                  </a:lnTo>
                  <a:lnTo>
                    <a:pt x="394385" y="93980"/>
                  </a:lnTo>
                  <a:close/>
                </a:path>
                <a:path w="544830" h="545465">
                  <a:moveTo>
                    <a:pt x="394385" y="304"/>
                  </a:moveTo>
                  <a:lnTo>
                    <a:pt x="356819" y="304"/>
                  </a:lnTo>
                  <a:lnTo>
                    <a:pt x="356819" y="19088"/>
                  </a:lnTo>
                  <a:lnTo>
                    <a:pt x="394385" y="19088"/>
                  </a:lnTo>
                  <a:lnTo>
                    <a:pt x="394385" y="304"/>
                  </a:lnTo>
                  <a:close/>
                </a:path>
                <a:path w="544830" h="545465">
                  <a:moveTo>
                    <a:pt x="431952" y="507365"/>
                  </a:moveTo>
                  <a:lnTo>
                    <a:pt x="413169" y="507365"/>
                  </a:lnTo>
                  <a:lnTo>
                    <a:pt x="413169" y="544931"/>
                  </a:lnTo>
                  <a:lnTo>
                    <a:pt x="431952" y="544931"/>
                  </a:lnTo>
                  <a:lnTo>
                    <a:pt x="431952" y="507365"/>
                  </a:lnTo>
                  <a:close/>
                </a:path>
                <a:path w="544830" h="545465">
                  <a:moveTo>
                    <a:pt x="431952" y="244449"/>
                  </a:moveTo>
                  <a:lnTo>
                    <a:pt x="413169" y="244449"/>
                  </a:lnTo>
                  <a:lnTo>
                    <a:pt x="413169" y="282016"/>
                  </a:lnTo>
                  <a:lnTo>
                    <a:pt x="394385" y="282016"/>
                  </a:lnTo>
                  <a:lnTo>
                    <a:pt x="394385" y="263232"/>
                  </a:lnTo>
                  <a:lnTo>
                    <a:pt x="375602" y="263232"/>
                  </a:lnTo>
                  <a:lnTo>
                    <a:pt x="375602" y="244449"/>
                  </a:lnTo>
                  <a:lnTo>
                    <a:pt x="394385" y="244449"/>
                  </a:lnTo>
                  <a:lnTo>
                    <a:pt x="394385" y="225666"/>
                  </a:lnTo>
                  <a:lnTo>
                    <a:pt x="356819" y="225666"/>
                  </a:lnTo>
                  <a:lnTo>
                    <a:pt x="356819" y="263232"/>
                  </a:lnTo>
                  <a:lnTo>
                    <a:pt x="319265" y="263232"/>
                  </a:lnTo>
                  <a:lnTo>
                    <a:pt x="319265" y="282016"/>
                  </a:lnTo>
                  <a:lnTo>
                    <a:pt x="375602" y="282016"/>
                  </a:lnTo>
                  <a:lnTo>
                    <a:pt x="375602" y="300786"/>
                  </a:lnTo>
                  <a:lnTo>
                    <a:pt x="394385" y="300786"/>
                  </a:lnTo>
                  <a:lnTo>
                    <a:pt x="394385" y="319570"/>
                  </a:lnTo>
                  <a:lnTo>
                    <a:pt x="413169" y="319570"/>
                  </a:lnTo>
                  <a:lnTo>
                    <a:pt x="413169" y="300786"/>
                  </a:lnTo>
                  <a:lnTo>
                    <a:pt x="431952" y="300786"/>
                  </a:lnTo>
                  <a:lnTo>
                    <a:pt x="431952" y="244449"/>
                  </a:lnTo>
                  <a:close/>
                </a:path>
                <a:path w="544830" h="545465">
                  <a:moveTo>
                    <a:pt x="469506" y="338353"/>
                  </a:moveTo>
                  <a:lnTo>
                    <a:pt x="450723" y="338353"/>
                  </a:lnTo>
                  <a:lnTo>
                    <a:pt x="450723" y="319570"/>
                  </a:lnTo>
                  <a:lnTo>
                    <a:pt x="431952" y="319570"/>
                  </a:lnTo>
                  <a:lnTo>
                    <a:pt x="431952" y="357124"/>
                  </a:lnTo>
                  <a:lnTo>
                    <a:pt x="469506" y="357124"/>
                  </a:lnTo>
                  <a:lnTo>
                    <a:pt x="469506" y="338353"/>
                  </a:lnTo>
                  <a:close/>
                </a:path>
                <a:path w="544830" h="545465">
                  <a:moveTo>
                    <a:pt x="469506" y="169329"/>
                  </a:moveTo>
                  <a:lnTo>
                    <a:pt x="431952" y="169329"/>
                  </a:lnTo>
                  <a:lnTo>
                    <a:pt x="431952" y="150545"/>
                  </a:lnTo>
                  <a:lnTo>
                    <a:pt x="413169" y="150545"/>
                  </a:lnTo>
                  <a:lnTo>
                    <a:pt x="410095" y="168833"/>
                  </a:lnTo>
                  <a:lnTo>
                    <a:pt x="410006" y="169329"/>
                  </a:lnTo>
                  <a:lnTo>
                    <a:pt x="409930" y="169824"/>
                  </a:lnTo>
                  <a:lnTo>
                    <a:pt x="397611" y="168833"/>
                  </a:lnTo>
                  <a:lnTo>
                    <a:pt x="394385" y="188112"/>
                  </a:lnTo>
                  <a:lnTo>
                    <a:pt x="375602" y="188112"/>
                  </a:lnTo>
                  <a:lnTo>
                    <a:pt x="375602" y="206895"/>
                  </a:lnTo>
                  <a:lnTo>
                    <a:pt x="431952" y="206895"/>
                  </a:lnTo>
                  <a:lnTo>
                    <a:pt x="431952" y="188112"/>
                  </a:lnTo>
                  <a:lnTo>
                    <a:pt x="450723" y="188112"/>
                  </a:lnTo>
                  <a:lnTo>
                    <a:pt x="450723" y="206895"/>
                  </a:lnTo>
                  <a:lnTo>
                    <a:pt x="431952" y="206895"/>
                  </a:lnTo>
                  <a:lnTo>
                    <a:pt x="431952" y="225666"/>
                  </a:lnTo>
                  <a:lnTo>
                    <a:pt x="469506" y="225666"/>
                  </a:lnTo>
                  <a:lnTo>
                    <a:pt x="469506" y="169824"/>
                  </a:lnTo>
                  <a:lnTo>
                    <a:pt x="469506" y="169329"/>
                  </a:lnTo>
                  <a:close/>
                </a:path>
                <a:path w="544830" h="545465">
                  <a:moveTo>
                    <a:pt x="488289" y="507365"/>
                  </a:moveTo>
                  <a:lnTo>
                    <a:pt x="450723" y="507365"/>
                  </a:lnTo>
                  <a:lnTo>
                    <a:pt x="450723" y="526148"/>
                  </a:lnTo>
                  <a:lnTo>
                    <a:pt x="469506" y="526148"/>
                  </a:lnTo>
                  <a:lnTo>
                    <a:pt x="469506" y="544931"/>
                  </a:lnTo>
                  <a:lnTo>
                    <a:pt x="488289" y="544931"/>
                  </a:lnTo>
                  <a:lnTo>
                    <a:pt x="488289" y="507365"/>
                  </a:lnTo>
                  <a:close/>
                </a:path>
                <a:path w="544830" h="545465">
                  <a:moveTo>
                    <a:pt x="507072" y="488594"/>
                  </a:moveTo>
                  <a:lnTo>
                    <a:pt x="488289" y="488594"/>
                  </a:lnTo>
                  <a:lnTo>
                    <a:pt x="488289" y="507365"/>
                  </a:lnTo>
                  <a:lnTo>
                    <a:pt x="507072" y="507365"/>
                  </a:lnTo>
                  <a:lnTo>
                    <a:pt x="507072" y="488594"/>
                  </a:lnTo>
                  <a:close/>
                </a:path>
                <a:path w="544830" h="545465">
                  <a:moveTo>
                    <a:pt x="507072" y="37871"/>
                  </a:moveTo>
                  <a:lnTo>
                    <a:pt x="450723" y="37871"/>
                  </a:lnTo>
                  <a:lnTo>
                    <a:pt x="450723" y="94208"/>
                  </a:lnTo>
                  <a:lnTo>
                    <a:pt x="507072" y="94208"/>
                  </a:lnTo>
                  <a:lnTo>
                    <a:pt x="507072" y="37871"/>
                  </a:lnTo>
                  <a:close/>
                </a:path>
                <a:path w="544830" h="545465">
                  <a:moveTo>
                    <a:pt x="525843" y="507365"/>
                  </a:moveTo>
                  <a:lnTo>
                    <a:pt x="507072" y="507365"/>
                  </a:lnTo>
                  <a:lnTo>
                    <a:pt x="507072" y="544931"/>
                  </a:lnTo>
                  <a:lnTo>
                    <a:pt x="525843" y="544931"/>
                  </a:lnTo>
                  <a:lnTo>
                    <a:pt x="525843" y="507365"/>
                  </a:lnTo>
                  <a:close/>
                </a:path>
                <a:path w="544830" h="545465">
                  <a:moveTo>
                    <a:pt x="525843" y="451027"/>
                  </a:moveTo>
                  <a:lnTo>
                    <a:pt x="488289" y="451027"/>
                  </a:lnTo>
                  <a:lnTo>
                    <a:pt x="488289" y="469811"/>
                  </a:lnTo>
                  <a:lnTo>
                    <a:pt x="525843" y="469811"/>
                  </a:lnTo>
                  <a:lnTo>
                    <a:pt x="525843" y="451027"/>
                  </a:lnTo>
                  <a:close/>
                </a:path>
                <a:path w="544830" h="545465">
                  <a:moveTo>
                    <a:pt x="525843" y="188112"/>
                  </a:moveTo>
                  <a:lnTo>
                    <a:pt x="488289" y="188112"/>
                  </a:lnTo>
                  <a:lnTo>
                    <a:pt x="488289" y="206895"/>
                  </a:lnTo>
                  <a:lnTo>
                    <a:pt x="525843" y="206895"/>
                  </a:lnTo>
                  <a:lnTo>
                    <a:pt x="525843" y="188112"/>
                  </a:lnTo>
                  <a:close/>
                </a:path>
                <a:path w="544830" h="545465">
                  <a:moveTo>
                    <a:pt x="544626" y="469811"/>
                  </a:moveTo>
                  <a:lnTo>
                    <a:pt x="525843" y="469811"/>
                  </a:lnTo>
                  <a:lnTo>
                    <a:pt x="525843" y="507365"/>
                  </a:lnTo>
                  <a:lnTo>
                    <a:pt x="544626" y="507365"/>
                  </a:lnTo>
                  <a:lnTo>
                    <a:pt x="544626" y="469811"/>
                  </a:lnTo>
                  <a:close/>
                </a:path>
                <a:path w="544830" h="545465">
                  <a:moveTo>
                    <a:pt x="544626" y="244449"/>
                  </a:moveTo>
                  <a:lnTo>
                    <a:pt x="507072" y="244449"/>
                  </a:lnTo>
                  <a:lnTo>
                    <a:pt x="507072" y="225666"/>
                  </a:lnTo>
                  <a:lnTo>
                    <a:pt x="469506" y="225666"/>
                  </a:lnTo>
                  <a:lnTo>
                    <a:pt x="469506" y="244449"/>
                  </a:lnTo>
                  <a:lnTo>
                    <a:pt x="488289" y="244449"/>
                  </a:lnTo>
                  <a:lnTo>
                    <a:pt x="488289" y="282016"/>
                  </a:lnTo>
                  <a:lnTo>
                    <a:pt x="507072" y="282016"/>
                  </a:lnTo>
                  <a:lnTo>
                    <a:pt x="507072" y="319570"/>
                  </a:lnTo>
                  <a:lnTo>
                    <a:pt x="488289" y="319570"/>
                  </a:lnTo>
                  <a:lnTo>
                    <a:pt x="488289" y="300786"/>
                  </a:lnTo>
                  <a:lnTo>
                    <a:pt x="469506" y="300786"/>
                  </a:lnTo>
                  <a:lnTo>
                    <a:pt x="469506" y="263232"/>
                  </a:lnTo>
                  <a:lnTo>
                    <a:pt x="450723" y="263232"/>
                  </a:lnTo>
                  <a:lnTo>
                    <a:pt x="450723" y="319570"/>
                  </a:lnTo>
                  <a:lnTo>
                    <a:pt x="469506" y="319570"/>
                  </a:lnTo>
                  <a:lnTo>
                    <a:pt x="469506" y="338353"/>
                  </a:lnTo>
                  <a:lnTo>
                    <a:pt x="488289" y="338353"/>
                  </a:lnTo>
                  <a:lnTo>
                    <a:pt x="488289" y="375907"/>
                  </a:lnTo>
                  <a:lnTo>
                    <a:pt x="450723" y="375907"/>
                  </a:lnTo>
                  <a:lnTo>
                    <a:pt x="450723" y="394690"/>
                  </a:lnTo>
                  <a:lnTo>
                    <a:pt x="450723" y="451027"/>
                  </a:lnTo>
                  <a:lnTo>
                    <a:pt x="394385" y="451027"/>
                  </a:lnTo>
                  <a:lnTo>
                    <a:pt x="394385" y="394690"/>
                  </a:lnTo>
                  <a:lnTo>
                    <a:pt x="450723" y="394690"/>
                  </a:lnTo>
                  <a:lnTo>
                    <a:pt x="450723" y="375907"/>
                  </a:lnTo>
                  <a:lnTo>
                    <a:pt x="413169" y="375907"/>
                  </a:lnTo>
                  <a:lnTo>
                    <a:pt x="413169" y="338353"/>
                  </a:lnTo>
                  <a:lnTo>
                    <a:pt x="394385" y="338353"/>
                  </a:lnTo>
                  <a:lnTo>
                    <a:pt x="394385" y="375907"/>
                  </a:lnTo>
                  <a:lnTo>
                    <a:pt x="375602" y="375907"/>
                  </a:lnTo>
                  <a:lnTo>
                    <a:pt x="375602" y="413473"/>
                  </a:lnTo>
                  <a:lnTo>
                    <a:pt x="356819" y="413473"/>
                  </a:lnTo>
                  <a:lnTo>
                    <a:pt x="356819" y="451027"/>
                  </a:lnTo>
                  <a:lnTo>
                    <a:pt x="375602" y="451027"/>
                  </a:lnTo>
                  <a:lnTo>
                    <a:pt x="375602" y="469811"/>
                  </a:lnTo>
                  <a:lnTo>
                    <a:pt x="394385" y="469811"/>
                  </a:lnTo>
                  <a:lnTo>
                    <a:pt x="394385" y="488594"/>
                  </a:lnTo>
                  <a:lnTo>
                    <a:pt x="413169" y="488594"/>
                  </a:lnTo>
                  <a:lnTo>
                    <a:pt x="413169" y="469811"/>
                  </a:lnTo>
                  <a:lnTo>
                    <a:pt x="450723" y="469811"/>
                  </a:lnTo>
                  <a:lnTo>
                    <a:pt x="450723" y="488594"/>
                  </a:lnTo>
                  <a:lnTo>
                    <a:pt x="488289" y="488594"/>
                  </a:lnTo>
                  <a:lnTo>
                    <a:pt x="488289" y="469811"/>
                  </a:lnTo>
                  <a:lnTo>
                    <a:pt x="469506" y="469811"/>
                  </a:lnTo>
                  <a:lnTo>
                    <a:pt x="469506" y="451027"/>
                  </a:lnTo>
                  <a:lnTo>
                    <a:pt x="488289" y="451027"/>
                  </a:lnTo>
                  <a:lnTo>
                    <a:pt x="488289" y="413473"/>
                  </a:lnTo>
                  <a:lnTo>
                    <a:pt x="507072" y="413473"/>
                  </a:lnTo>
                  <a:lnTo>
                    <a:pt x="507072" y="432244"/>
                  </a:lnTo>
                  <a:lnTo>
                    <a:pt x="525843" y="432244"/>
                  </a:lnTo>
                  <a:lnTo>
                    <a:pt x="525843" y="413473"/>
                  </a:lnTo>
                  <a:lnTo>
                    <a:pt x="544626" y="413473"/>
                  </a:lnTo>
                  <a:lnTo>
                    <a:pt x="544626" y="394690"/>
                  </a:lnTo>
                  <a:lnTo>
                    <a:pt x="507072" y="394690"/>
                  </a:lnTo>
                  <a:lnTo>
                    <a:pt x="507072" y="338353"/>
                  </a:lnTo>
                  <a:lnTo>
                    <a:pt x="525843" y="338353"/>
                  </a:lnTo>
                  <a:lnTo>
                    <a:pt x="525843" y="282016"/>
                  </a:lnTo>
                  <a:lnTo>
                    <a:pt x="544626" y="282016"/>
                  </a:lnTo>
                  <a:lnTo>
                    <a:pt x="544626" y="244449"/>
                  </a:lnTo>
                  <a:close/>
                </a:path>
                <a:path w="544830" h="545465">
                  <a:moveTo>
                    <a:pt x="544626" y="150545"/>
                  </a:moveTo>
                  <a:lnTo>
                    <a:pt x="507072" y="150545"/>
                  </a:lnTo>
                  <a:lnTo>
                    <a:pt x="507072" y="169329"/>
                  </a:lnTo>
                  <a:lnTo>
                    <a:pt x="525843" y="169329"/>
                  </a:lnTo>
                  <a:lnTo>
                    <a:pt x="525843" y="188112"/>
                  </a:lnTo>
                  <a:lnTo>
                    <a:pt x="544626" y="188112"/>
                  </a:lnTo>
                  <a:lnTo>
                    <a:pt x="544626" y="150545"/>
                  </a:lnTo>
                  <a:close/>
                </a:path>
                <a:path w="544830" h="545465">
                  <a:moveTo>
                    <a:pt x="544626" y="19088"/>
                  </a:moveTo>
                  <a:lnTo>
                    <a:pt x="525843" y="19088"/>
                  </a:lnTo>
                  <a:lnTo>
                    <a:pt x="525843" y="112991"/>
                  </a:lnTo>
                  <a:lnTo>
                    <a:pt x="544626" y="112991"/>
                  </a:lnTo>
                  <a:lnTo>
                    <a:pt x="544626" y="19088"/>
                  </a:lnTo>
                  <a:close/>
                </a:path>
                <a:path w="544830" h="545465">
                  <a:moveTo>
                    <a:pt x="544626" y="0"/>
                  </a:moveTo>
                  <a:lnTo>
                    <a:pt x="413169" y="0"/>
                  </a:lnTo>
                  <a:lnTo>
                    <a:pt x="413169" y="19050"/>
                  </a:lnTo>
                  <a:lnTo>
                    <a:pt x="413169" y="113030"/>
                  </a:lnTo>
                  <a:lnTo>
                    <a:pt x="413169" y="132080"/>
                  </a:lnTo>
                  <a:lnTo>
                    <a:pt x="544626" y="132080"/>
                  </a:lnTo>
                  <a:lnTo>
                    <a:pt x="544626" y="113030"/>
                  </a:lnTo>
                  <a:lnTo>
                    <a:pt x="431952" y="113030"/>
                  </a:lnTo>
                  <a:lnTo>
                    <a:pt x="431952" y="19050"/>
                  </a:lnTo>
                  <a:lnTo>
                    <a:pt x="544626" y="19050"/>
                  </a:lnTo>
                  <a:lnTo>
                    <a:pt x="5446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75458" y="6479539"/>
              <a:ext cx="544830" cy="544830"/>
            </a:xfrm>
            <a:custGeom>
              <a:avLst/>
              <a:gdLst/>
              <a:ahLst/>
              <a:cxnLst/>
              <a:rect l="l" t="t" r="r" b="b"/>
              <a:pathLst>
                <a:path w="544830" h="544829">
                  <a:moveTo>
                    <a:pt x="18783" y="206590"/>
                  </a:moveTo>
                  <a:lnTo>
                    <a:pt x="0" y="206590"/>
                  </a:lnTo>
                  <a:lnTo>
                    <a:pt x="0" y="225361"/>
                  </a:lnTo>
                  <a:lnTo>
                    <a:pt x="18783" y="225361"/>
                  </a:lnTo>
                  <a:lnTo>
                    <a:pt x="18783" y="206590"/>
                  </a:lnTo>
                  <a:close/>
                </a:path>
                <a:path w="544830" h="544829">
                  <a:moveTo>
                    <a:pt x="18783" y="150241"/>
                  </a:moveTo>
                  <a:lnTo>
                    <a:pt x="0" y="150241"/>
                  </a:lnTo>
                  <a:lnTo>
                    <a:pt x="0" y="169024"/>
                  </a:lnTo>
                  <a:lnTo>
                    <a:pt x="18783" y="169024"/>
                  </a:lnTo>
                  <a:lnTo>
                    <a:pt x="18783" y="150241"/>
                  </a:lnTo>
                  <a:close/>
                </a:path>
                <a:path w="544830" h="544829">
                  <a:moveTo>
                    <a:pt x="56337" y="281711"/>
                  </a:moveTo>
                  <a:lnTo>
                    <a:pt x="37566" y="281711"/>
                  </a:lnTo>
                  <a:lnTo>
                    <a:pt x="37566" y="300482"/>
                  </a:lnTo>
                  <a:lnTo>
                    <a:pt x="56337" y="300482"/>
                  </a:lnTo>
                  <a:lnTo>
                    <a:pt x="56337" y="281711"/>
                  </a:lnTo>
                  <a:close/>
                </a:path>
                <a:path w="544830" h="544829">
                  <a:moveTo>
                    <a:pt x="93903" y="281711"/>
                  </a:moveTo>
                  <a:lnTo>
                    <a:pt x="75120" y="281711"/>
                  </a:lnTo>
                  <a:lnTo>
                    <a:pt x="75120" y="300482"/>
                  </a:lnTo>
                  <a:lnTo>
                    <a:pt x="93903" y="300482"/>
                  </a:lnTo>
                  <a:lnTo>
                    <a:pt x="93903" y="281711"/>
                  </a:lnTo>
                  <a:close/>
                </a:path>
                <a:path w="544830" h="544829">
                  <a:moveTo>
                    <a:pt x="169024" y="338048"/>
                  </a:moveTo>
                  <a:lnTo>
                    <a:pt x="150241" y="338048"/>
                  </a:lnTo>
                  <a:lnTo>
                    <a:pt x="150241" y="356819"/>
                  </a:lnTo>
                  <a:lnTo>
                    <a:pt x="169024" y="356819"/>
                  </a:lnTo>
                  <a:lnTo>
                    <a:pt x="169024" y="338048"/>
                  </a:lnTo>
                  <a:close/>
                </a:path>
                <a:path w="544830" h="544829">
                  <a:moveTo>
                    <a:pt x="169024" y="56337"/>
                  </a:moveTo>
                  <a:lnTo>
                    <a:pt x="150241" y="56337"/>
                  </a:lnTo>
                  <a:lnTo>
                    <a:pt x="150241" y="75120"/>
                  </a:lnTo>
                  <a:lnTo>
                    <a:pt x="169024" y="75120"/>
                  </a:lnTo>
                  <a:lnTo>
                    <a:pt x="169024" y="56337"/>
                  </a:lnTo>
                  <a:close/>
                </a:path>
                <a:path w="544830" h="544829">
                  <a:moveTo>
                    <a:pt x="187807" y="356819"/>
                  </a:moveTo>
                  <a:lnTo>
                    <a:pt x="169024" y="356819"/>
                  </a:lnTo>
                  <a:lnTo>
                    <a:pt x="169024" y="375602"/>
                  </a:lnTo>
                  <a:lnTo>
                    <a:pt x="187807" y="375602"/>
                  </a:lnTo>
                  <a:lnTo>
                    <a:pt x="187807" y="356819"/>
                  </a:lnTo>
                  <a:close/>
                </a:path>
                <a:path w="544830" h="544829">
                  <a:moveTo>
                    <a:pt x="206578" y="112687"/>
                  </a:moveTo>
                  <a:lnTo>
                    <a:pt x="187807" y="112687"/>
                  </a:lnTo>
                  <a:lnTo>
                    <a:pt x="187807" y="131470"/>
                  </a:lnTo>
                  <a:lnTo>
                    <a:pt x="206578" y="131470"/>
                  </a:lnTo>
                  <a:lnTo>
                    <a:pt x="206578" y="112687"/>
                  </a:lnTo>
                  <a:close/>
                </a:path>
                <a:path w="544830" h="544829">
                  <a:moveTo>
                    <a:pt x="244144" y="225361"/>
                  </a:moveTo>
                  <a:lnTo>
                    <a:pt x="225361" y="225361"/>
                  </a:lnTo>
                  <a:lnTo>
                    <a:pt x="225361" y="244144"/>
                  </a:lnTo>
                  <a:lnTo>
                    <a:pt x="244144" y="244144"/>
                  </a:lnTo>
                  <a:lnTo>
                    <a:pt x="244144" y="225361"/>
                  </a:lnTo>
                  <a:close/>
                </a:path>
                <a:path w="544830" h="544829">
                  <a:moveTo>
                    <a:pt x="281698" y="112687"/>
                  </a:moveTo>
                  <a:lnTo>
                    <a:pt x="262928" y="112687"/>
                  </a:lnTo>
                  <a:lnTo>
                    <a:pt x="262928" y="131470"/>
                  </a:lnTo>
                  <a:lnTo>
                    <a:pt x="281698" y="131470"/>
                  </a:lnTo>
                  <a:lnTo>
                    <a:pt x="281698" y="112687"/>
                  </a:lnTo>
                  <a:close/>
                </a:path>
                <a:path w="544830" h="544829">
                  <a:moveTo>
                    <a:pt x="300494" y="206590"/>
                  </a:moveTo>
                  <a:lnTo>
                    <a:pt x="281698" y="206590"/>
                  </a:lnTo>
                  <a:lnTo>
                    <a:pt x="281698" y="225361"/>
                  </a:lnTo>
                  <a:lnTo>
                    <a:pt x="300494" y="225361"/>
                  </a:lnTo>
                  <a:lnTo>
                    <a:pt x="300494" y="206590"/>
                  </a:lnTo>
                  <a:close/>
                </a:path>
                <a:path w="544830" h="544829">
                  <a:moveTo>
                    <a:pt x="319265" y="525843"/>
                  </a:moveTo>
                  <a:lnTo>
                    <a:pt x="300494" y="525843"/>
                  </a:lnTo>
                  <a:lnTo>
                    <a:pt x="300494" y="544626"/>
                  </a:lnTo>
                  <a:lnTo>
                    <a:pt x="319265" y="544626"/>
                  </a:lnTo>
                  <a:lnTo>
                    <a:pt x="319265" y="525843"/>
                  </a:lnTo>
                  <a:close/>
                </a:path>
                <a:path w="544830" h="544829">
                  <a:moveTo>
                    <a:pt x="319265" y="187807"/>
                  </a:moveTo>
                  <a:lnTo>
                    <a:pt x="300494" y="187807"/>
                  </a:lnTo>
                  <a:lnTo>
                    <a:pt x="300494" y="206590"/>
                  </a:lnTo>
                  <a:lnTo>
                    <a:pt x="319265" y="206590"/>
                  </a:lnTo>
                  <a:lnTo>
                    <a:pt x="319265" y="187807"/>
                  </a:lnTo>
                  <a:close/>
                </a:path>
                <a:path w="544830" h="544829">
                  <a:moveTo>
                    <a:pt x="338048" y="450723"/>
                  </a:moveTo>
                  <a:lnTo>
                    <a:pt x="319265" y="450723"/>
                  </a:lnTo>
                  <a:lnTo>
                    <a:pt x="319265" y="469506"/>
                  </a:lnTo>
                  <a:lnTo>
                    <a:pt x="338048" y="469506"/>
                  </a:lnTo>
                  <a:lnTo>
                    <a:pt x="338048" y="450723"/>
                  </a:lnTo>
                  <a:close/>
                </a:path>
                <a:path w="544830" h="544829">
                  <a:moveTo>
                    <a:pt x="338048" y="225361"/>
                  </a:moveTo>
                  <a:lnTo>
                    <a:pt x="319265" y="225361"/>
                  </a:lnTo>
                  <a:lnTo>
                    <a:pt x="319265" y="244144"/>
                  </a:lnTo>
                  <a:lnTo>
                    <a:pt x="338048" y="244144"/>
                  </a:lnTo>
                  <a:lnTo>
                    <a:pt x="338048" y="225361"/>
                  </a:lnTo>
                  <a:close/>
                </a:path>
                <a:path w="544830" h="544829">
                  <a:moveTo>
                    <a:pt x="338048" y="0"/>
                  </a:moveTo>
                  <a:lnTo>
                    <a:pt x="319265" y="0"/>
                  </a:lnTo>
                  <a:lnTo>
                    <a:pt x="319265" y="18783"/>
                  </a:lnTo>
                  <a:lnTo>
                    <a:pt x="338048" y="18783"/>
                  </a:lnTo>
                  <a:lnTo>
                    <a:pt x="338048" y="0"/>
                  </a:lnTo>
                  <a:close/>
                </a:path>
                <a:path w="544830" h="544829">
                  <a:moveTo>
                    <a:pt x="356819" y="206590"/>
                  </a:moveTo>
                  <a:lnTo>
                    <a:pt x="338048" y="206590"/>
                  </a:lnTo>
                  <a:lnTo>
                    <a:pt x="338048" y="225361"/>
                  </a:lnTo>
                  <a:lnTo>
                    <a:pt x="356819" y="225361"/>
                  </a:lnTo>
                  <a:lnTo>
                    <a:pt x="356819" y="206590"/>
                  </a:lnTo>
                  <a:close/>
                </a:path>
                <a:path w="544830" h="544829">
                  <a:moveTo>
                    <a:pt x="375602" y="356819"/>
                  </a:moveTo>
                  <a:lnTo>
                    <a:pt x="356819" y="356819"/>
                  </a:lnTo>
                  <a:lnTo>
                    <a:pt x="356819" y="375602"/>
                  </a:lnTo>
                  <a:lnTo>
                    <a:pt x="375602" y="375602"/>
                  </a:lnTo>
                  <a:lnTo>
                    <a:pt x="375602" y="356819"/>
                  </a:lnTo>
                  <a:close/>
                </a:path>
                <a:path w="544830" h="544829">
                  <a:moveTo>
                    <a:pt x="394385" y="319265"/>
                  </a:moveTo>
                  <a:lnTo>
                    <a:pt x="375602" y="319265"/>
                  </a:lnTo>
                  <a:lnTo>
                    <a:pt x="375602" y="338048"/>
                  </a:lnTo>
                  <a:lnTo>
                    <a:pt x="394385" y="338048"/>
                  </a:lnTo>
                  <a:lnTo>
                    <a:pt x="394385" y="319265"/>
                  </a:lnTo>
                  <a:close/>
                </a:path>
                <a:path w="544830" h="544829">
                  <a:moveTo>
                    <a:pt x="394385" y="37566"/>
                  </a:moveTo>
                  <a:lnTo>
                    <a:pt x="375602" y="37566"/>
                  </a:lnTo>
                  <a:lnTo>
                    <a:pt x="375602" y="56337"/>
                  </a:lnTo>
                  <a:lnTo>
                    <a:pt x="394385" y="56337"/>
                  </a:lnTo>
                  <a:lnTo>
                    <a:pt x="394385" y="37566"/>
                  </a:lnTo>
                  <a:close/>
                </a:path>
                <a:path w="544830" h="544829">
                  <a:moveTo>
                    <a:pt x="431952" y="413169"/>
                  </a:moveTo>
                  <a:lnTo>
                    <a:pt x="413169" y="413169"/>
                  </a:lnTo>
                  <a:lnTo>
                    <a:pt x="413169" y="431939"/>
                  </a:lnTo>
                  <a:lnTo>
                    <a:pt x="431952" y="431939"/>
                  </a:lnTo>
                  <a:lnTo>
                    <a:pt x="431952" y="413169"/>
                  </a:lnTo>
                  <a:close/>
                </a:path>
                <a:path w="544830" h="544829">
                  <a:moveTo>
                    <a:pt x="450723" y="488289"/>
                  </a:moveTo>
                  <a:lnTo>
                    <a:pt x="431952" y="488289"/>
                  </a:lnTo>
                  <a:lnTo>
                    <a:pt x="431952" y="507060"/>
                  </a:lnTo>
                  <a:lnTo>
                    <a:pt x="450723" y="507060"/>
                  </a:lnTo>
                  <a:lnTo>
                    <a:pt x="450723" y="488289"/>
                  </a:lnTo>
                  <a:close/>
                </a:path>
                <a:path w="544830" h="544829">
                  <a:moveTo>
                    <a:pt x="488289" y="150241"/>
                  </a:moveTo>
                  <a:lnTo>
                    <a:pt x="469506" y="150241"/>
                  </a:lnTo>
                  <a:lnTo>
                    <a:pt x="469506" y="169024"/>
                  </a:lnTo>
                  <a:lnTo>
                    <a:pt x="488289" y="169024"/>
                  </a:lnTo>
                  <a:lnTo>
                    <a:pt x="488289" y="150241"/>
                  </a:lnTo>
                  <a:close/>
                </a:path>
                <a:path w="544830" h="544829">
                  <a:moveTo>
                    <a:pt x="544626" y="206590"/>
                  </a:moveTo>
                  <a:lnTo>
                    <a:pt x="525843" y="206590"/>
                  </a:lnTo>
                  <a:lnTo>
                    <a:pt x="525843" y="225361"/>
                  </a:lnTo>
                  <a:lnTo>
                    <a:pt x="544626" y="225361"/>
                  </a:lnTo>
                  <a:lnTo>
                    <a:pt x="544626" y="20659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1368272"/>
              <a:ext cx="6595745" cy="6191885"/>
            </a:xfrm>
            <a:custGeom>
              <a:avLst/>
              <a:gdLst/>
              <a:ahLst/>
              <a:cxnLst/>
              <a:rect l="l" t="t" r="r" b="b"/>
              <a:pathLst>
                <a:path w="6595745" h="6191884">
                  <a:moveTo>
                    <a:pt x="3561829" y="5876480"/>
                  </a:moveTo>
                  <a:lnTo>
                    <a:pt x="0" y="5876480"/>
                  </a:lnTo>
                  <a:lnTo>
                    <a:pt x="0" y="6191732"/>
                  </a:lnTo>
                  <a:lnTo>
                    <a:pt x="3561829" y="6191732"/>
                  </a:lnTo>
                  <a:lnTo>
                    <a:pt x="3561829" y="5876480"/>
                  </a:lnTo>
                  <a:close/>
                </a:path>
                <a:path w="6595745" h="6191884">
                  <a:moveTo>
                    <a:pt x="5251589" y="482"/>
                  </a:moveTo>
                  <a:lnTo>
                    <a:pt x="4661179" y="482"/>
                  </a:lnTo>
                  <a:lnTo>
                    <a:pt x="4661179" y="135102"/>
                  </a:lnTo>
                  <a:lnTo>
                    <a:pt x="4876444" y="135102"/>
                  </a:lnTo>
                  <a:lnTo>
                    <a:pt x="4876444" y="706602"/>
                  </a:lnTo>
                  <a:lnTo>
                    <a:pt x="5035423" y="706602"/>
                  </a:lnTo>
                  <a:lnTo>
                    <a:pt x="5035423" y="135102"/>
                  </a:lnTo>
                  <a:lnTo>
                    <a:pt x="5251589" y="135102"/>
                  </a:lnTo>
                  <a:lnTo>
                    <a:pt x="5251589" y="482"/>
                  </a:lnTo>
                  <a:close/>
                </a:path>
                <a:path w="6595745" h="6191884">
                  <a:moveTo>
                    <a:pt x="6595389" y="245414"/>
                  </a:moveTo>
                  <a:lnTo>
                    <a:pt x="6591617" y="195859"/>
                  </a:lnTo>
                  <a:lnTo>
                    <a:pt x="6580429" y="151447"/>
                  </a:lnTo>
                  <a:lnTo>
                    <a:pt x="6571564" y="132613"/>
                  </a:lnTo>
                  <a:lnTo>
                    <a:pt x="6562039" y="112369"/>
                  </a:lnTo>
                  <a:lnTo>
                    <a:pt x="6536677" y="78790"/>
                  </a:lnTo>
                  <a:lnTo>
                    <a:pt x="6504546" y="50914"/>
                  </a:lnTo>
                  <a:lnTo>
                    <a:pt x="6465849" y="28917"/>
                  </a:lnTo>
                  <a:lnTo>
                    <a:pt x="6443840" y="21132"/>
                  </a:lnTo>
                  <a:lnTo>
                    <a:pt x="6443840" y="250621"/>
                  </a:lnTo>
                  <a:lnTo>
                    <a:pt x="6437884" y="294170"/>
                  </a:lnTo>
                  <a:lnTo>
                    <a:pt x="6420383" y="328002"/>
                  </a:lnTo>
                  <a:lnTo>
                    <a:pt x="6391961" y="352145"/>
                  </a:lnTo>
                  <a:lnTo>
                    <a:pt x="6353175" y="366598"/>
                  </a:lnTo>
                  <a:lnTo>
                    <a:pt x="6304635" y="371411"/>
                  </a:lnTo>
                  <a:lnTo>
                    <a:pt x="6172454" y="371411"/>
                  </a:lnTo>
                  <a:lnTo>
                    <a:pt x="6172454" y="132613"/>
                  </a:lnTo>
                  <a:lnTo>
                    <a:pt x="6304635" y="132613"/>
                  </a:lnTo>
                  <a:lnTo>
                    <a:pt x="6353175" y="137312"/>
                  </a:lnTo>
                  <a:lnTo>
                    <a:pt x="6391961" y="151447"/>
                  </a:lnTo>
                  <a:lnTo>
                    <a:pt x="6437884" y="208076"/>
                  </a:lnTo>
                  <a:lnTo>
                    <a:pt x="6443840" y="250621"/>
                  </a:lnTo>
                  <a:lnTo>
                    <a:pt x="6443840" y="21132"/>
                  </a:lnTo>
                  <a:lnTo>
                    <a:pt x="6420828" y="12979"/>
                  </a:lnTo>
                  <a:lnTo>
                    <a:pt x="6369685" y="3276"/>
                  </a:lnTo>
                  <a:lnTo>
                    <a:pt x="6312624" y="0"/>
                  </a:lnTo>
                  <a:lnTo>
                    <a:pt x="6012980" y="0"/>
                  </a:lnTo>
                  <a:lnTo>
                    <a:pt x="6012980" y="706488"/>
                  </a:lnTo>
                  <a:lnTo>
                    <a:pt x="6172454" y="706488"/>
                  </a:lnTo>
                  <a:lnTo>
                    <a:pt x="6172454" y="504977"/>
                  </a:lnTo>
                  <a:lnTo>
                    <a:pt x="6312624" y="504977"/>
                  </a:lnTo>
                  <a:lnTo>
                    <a:pt x="6364237" y="502158"/>
                  </a:lnTo>
                  <a:lnTo>
                    <a:pt x="6411087" y="493788"/>
                  </a:lnTo>
                  <a:lnTo>
                    <a:pt x="6452997" y="480034"/>
                  </a:lnTo>
                  <a:lnTo>
                    <a:pt x="6489840" y="461048"/>
                  </a:lnTo>
                  <a:lnTo>
                    <a:pt x="6521437" y="436956"/>
                  </a:lnTo>
                  <a:lnTo>
                    <a:pt x="6547650" y="407924"/>
                  </a:lnTo>
                  <a:lnTo>
                    <a:pt x="6568300" y="374103"/>
                  </a:lnTo>
                  <a:lnTo>
                    <a:pt x="6569342" y="371411"/>
                  </a:lnTo>
                  <a:lnTo>
                    <a:pt x="6583248" y="335648"/>
                  </a:lnTo>
                  <a:lnTo>
                    <a:pt x="6592329" y="292709"/>
                  </a:lnTo>
                  <a:lnTo>
                    <a:pt x="6595389" y="245414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15726" y="1264066"/>
              <a:ext cx="973673" cy="97365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15274" y="1319394"/>
              <a:ext cx="2028916" cy="89177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218178" y="1366061"/>
              <a:ext cx="768985" cy="769620"/>
            </a:xfrm>
            <a:custGeom>
              <a:avLst/>
              <a:gdLst/>
              <a:ahLst/>
              <a:cxnLst/>
              <a:rect l="l" t="t" r="r" b="b"/>
              <a:pathLst>
                <a:path w="768985" h="769619">
                  <a:moveTo>
                    <a:pt x="95150" y="0"/>
                  </a:moveTo>
                  <a:lnTo>
                    <a:pt x="0" y="95733"/>
                  </a:lnTo>
                  <a:lnTo>
                    <a:pt x="673271" y="769442"/>
                  </a:lnTo>
                  <a:lnTo>
                    <a:pt x="768912" y="673783"/>
                  </a:lnTo>
                  <a:lnTo>
                    <a:pt x="95150" y="0"/>
                  </a:lnTo>
                  <a:close/>
                </a:path>
              </a:pathLst>
            </a:custGeom>
            <a:solidFill>
              <a:srgbClr val="EB1D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92281" y="1361201"/>
              <a:ext cx="588645" cy="718820"/>
            </a:xfrm>
            <a:custGeom>
              <a:avLst/>
              <a:gdLst/>
              <a:ahLst/>
              <a:cxnLst/>
              <a:rect l="l" t="t" r="r" b="b"/>
              <a:pathLst>
                <a:path w="588645" h="718819">
                  <a:moveTo>
                    <a:pt x="315695" y="0"/>
                  </a:moveTo>
                  <a:lnTo>
                    <a:pt x="257072" y="3738"/>
                  </a:lnTo>
                  <a:lnTo>
                    <a:pt x="204112" y="14683"/>
                  </a:lnTo>
                  <a:lnTo>
                    <a:pt x="157479" y="32430"/>
                  </a:lnTo>
                  <a:lnTo>
                    <a:pt x="117836" y="56576"/>
                  </a:lnTo>
                  <a:lnTo>
                    <a:pt x="85848" y="86716"/>
                  </a:lnTo>
                  <a:lnTo>
                    <a:pt x="62177" y="122447"/>
                  </a:lnTo>
                  <a:lnTo>
                    <a:pt x="47488" y="163363"/>
                  </a:lnTo>
                  <a:lnTo>
                    <a:pt x="42444" y="209062"/>
                  </a:lnTo>
                  <a:lnTo>
                    <a:pt x="47237" y="254879"/>
                  </a:lnTo>
                  <a:lnTo>
                    <a:pt x="60724" y="292919"/>
                  </a:lnTo>
                  <a:lnTo>
                    <a:pt x="108429" y="349495"/>
                  </a:lnTo>
                  <a:lnTo>
                    <a:pt x="174859" y="386440"/>
                  </a:lnTo>
                  <a:lnTo>
                    <a:pt x="211752" y="399941"/>
                  </a:lnTo>
                  <a:lnTo>
                    <a:pt x="249314" y="411404"/>
                  </a:lnTo>
                  <a:lnTo>
                    <a:pt x="286207" y="421785"/>
                  </a:lnTo>
                  <a:lnTo>
                    <a:pt x="321094" y="432039"/>
                  </a:lnTo>
                  <a:lnTo>
                    <a:pt x="379499" y="455995"/>
                  </a:lnTo>
                  <a:lnTo>
                    <a:pt x="413829" y="490924"/>
                  </a:lnTo>
                  <a:lnTo>
                    <a:pt x="418622" y="514893"/>
                  </a:lnTo>
                  <a:lnTo>
                    <a:pt x="411477" y="543752"/>
                  </a:lnTo>
                  <a:lnTo>
                    <a:pt x="390836" y="564921"/>
                  </a:lnTo>
                  <a:lnTo>
                    <a:pt x="357889" y="577953"/>
                  </a:lnTo>
                  <a:lnTo>
                    <a:pt x="313827" y="582396"/>
                  </a:lnTo>
                  <a:lnTo>
                    <a:pt x="274462" y="579052"/>
                  </a:lnTo>
                  <a:lnTo>
                    <a:pt x="231995" y="569346"/>
                  </a:lnTo>
                  <a:lnTo>
                    <a:pt x="188056" y="553767"/>
                  </a:lnTo>
                  <a:lnTo>
                    <a:pt x="144272" y="532805"/>
                  </a:lnTo>
                  <a:lnTo>
                    <a:pt x="102274" y="506948"/>
                  </a:lnTo>
                  <a:lnTo>
                    <a:pt x="63691" y="476686"/>
                  </a:lnTo>
                  <a:lnTo>
                    <a:pt x="0" y="606920"/>
                  </a:lnTo>
                  <a:lnTo>
                    <a:pt x="36291" y="634354"/>
                  </a:lnTo>
                  <a:lnTo>
                    <a:pt x="76398" y="658590"/>
                  </a:lnTo>
                  <a:lnTo>
                    <a:pt x="119685" y="679256"/>
                  </a:lnTo>
                  <a:lnTo>
                    <a:pt x="165517" y="695979"/>
                  </a:lnTo>
                  <a:lnTo>
                    <a:pt x="213259" y="708385"/>
                  </a:lnTo>
                  <a:lnTo>
                    <a:pt x="262277" y="716102"/>
                  </a:lnTo>
                  <a:lnTo>
                    <a:pt x="311937" y="718757"/>
                  </a:lnTo>
                  <a:lnTo>
                    <a:pt x="362566" y="716011"/>
                  </a:lnTo>
                  <a:lnTo>
                    <a:pt x="409843" y="707833"/>
                  </a:lnTo>
                  <a:lnTo>
                    <a:pt x="453074" y="694310"/>
                  </a:lnTo>
                  <a:lnTo>
                    <a:pt x="491562" y="675533"/>
                  </a:lnTo>
                  <a:lnTo>
                    <a:pt x="524612" y="651589"/>
                  </a:lnTo>
                  <a:lnTo>
                    <a:pt x="551528" y="622569"/>
                  </a:lnTo>
                  <a:lnTo>
                    <a:pt x="571616" y="588560"/>
                  </a:lnTo>
                  <a:lnTo>
                    <a:pt x="584178" y="549652"/>
                  </a:lnTo>
                  <a:lnTo>
                    <a:pt x="588520" y="505933"/>
                  </a:lnTo>
                  <a:lnTo>
                    <a:pt x="583892" y="459253"/>
                  </a:lnTo>
                  <a:lnTo>
                    <a:pt x="570538" y="420355"/>
                  </a:lnTo>
                  <a:lnTo>
                    <a:pt x="549797" y="388295"/>
                  </a:lnTo>
                  <a:lnTo>
                    <a:pt x="491522" y="340922"/>
                  </a:lnTo>
                  <a:lnTo>
                    <a:pt x="456668" y="323723"/>
                  </a:lnTo>
                  <a:lnTo>
                    <a:pt x="419791" y="309593"/>
                  </a:lnTo>
                  <a:lnTo>
                    <a:pt x="382231" y="297590"/>
                  </a:lnTo>
                  <a:lnTo>
                    <a:pt x="345330" y="286769"/>
                  </a:lnTo>
                  <a:lnTo>
                    <a:pt x="310427" y="276190"/>
                  </a:lnTo>
                  <a:lnTo>
                    <a:pt x="251981" y="251986"/>
                  </a:lnTo>
                  <a:lnTo>
                    <a:pt x="217619" y="217436"/>
                  </a:lnTo>
                  <a:lnTo>
                    <a:pt x="212821" y="193925"/>
                  </a:lnTo>
                  <a:lnTo>
                    <a:pt x="219339" y="168821"/>
                  </a:lnTo>
                  <a:lnTo>
                    <a:pt x="237716" y="150843"/>
                  </a:lnTo>
                  <a:lnTo>
                    <a:pt x="266185" y="140028"/>
                  </a:lnTo>
                  <a:lnTo>
                    <a:pt x="302980" y="136414"/>
                  </a:lnTo>
                  <a:lnTo>
                    <a:pt x="340205" y="139709"/>
                  </a:lnTo>
                  <a:lnTo>
                    <a:pt x="383033" y="149205"/>
                  </a:lnTo>
                  <a:lnTo>
                    <a:pt x="429240" y="164318"/>
                  </a:lnTo>
                  <a:lnTo>
                    <a:pt x="476600" y="184464"/>
                  </a:lnTo>
                  <a:lnTo>
                    <a:pt x="522889" y="209062"/>
                  </a:lnTo>
                  <a:lnTo>
                    <a:pt x="584280" y="76892"/>
                  </a:lnTo>
                  <a:lnTo>
                    <a:pt x="546840" y="55153"/>
                  </a:lnTo>
                  <a:lnTo>
                    <a:pt x="505406" y="36422"/>
                  </a:lnTo>
                  <a:lnTo>
                    <a:pt x="460775" y="21120"/>
                  </a:lnTo>
                  <a:lnTo>
                    <a:pt x="413747" y="9667"/>
                  </a:lnTo>
                  <a:lnTo>
                    <a:pt x="365121" y="2487"/>
                  </a:lnTo>
                  <a:lnTo>
                    <a:pt x="315695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59216" y="2479659"/>
              <a:ext cx="1569239" cy="16304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921494" y="2731929"/>
              <a:ext cx="2863215" cy="1628139"/>
            </a:xfrm>
            <a:custGeom>
              <a:avLst/>
              <a:gdLst/>
              <a:ahLst/>
              <a:cxnLst/>
              <a:rect l="l" t="t" r="r" b="b"/>
              <a:pathLst>
                <a:path w="2863215" h="1628139">
                  <a:moveTo>
                    <a:pt x="2862748" y="0"/>
                  </a:moveTo>
                  <a:lnTo>
                    <a:pt x="0" y="604382"/>
                  </a:lnTo>
                  <a:lnTo>
                    <a:pt x="0" y="1627653"/>
                  </a:lnTo>
                  <a:lnTo>
                    <a:pt x="2862748" y="1023264"/>
                  </a:lnTo>
                  <a:lnTo>
                    <a:pt x="2862748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70630" y="3542523"/>
              <a:ext cx="2314575" cy="948690"/>
            </a:xfrm>
            <a:custGeom>
              <a:avLst/>
              <a:gdLst/>
              <a:ahLst/>
              <a:cxnLst/>
              <a:rect l="l" t="t" r="r" b="b"/>
              <a:pathLst>
                <a:path w="2314575" h="948689">
                  <a:moveTo>
                    <a:pt x="2314097" y="0"/>
                  </a:moveTo>
                  <a:lnTo>
                    <a:pt x="0" y="481042"/>
                  </a:lnTo>
                  <a:lnTo>
                    <a:pt x="0" y="948362"/>
                  </a:lnTo>
                  <a:lnTo>
                    <a:pt x="2314097" y="467319"/>
                  </a:lnTo>
                  <a:lnTo>
                    <a:pt x="2314097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22444" y="2823538"/>
              <a:ext cx="2625497" cy="149658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117009" y="6745714"/>
              <a:ext cx="312420" cy="353695"/>
            </a:xfrm>
            <a:custGeom>
              <a:avLst/>
              <a:gdLst/>
              <a:ahLst/>
              <a:cxnLst/>
              <a:rect l="l" t="t" r="r" b="b"/>
              <a:pathLst>
                <a:path w="312420" h="353695">
                  <a:moveTo>
                    <a:pt x="256985" y="309750"/>
                  </a:moveTo>
                  <a:lnTo>
                    <a:pt x="181227" y="309750"/>
                  </a:lnTo>
                  <a:lnTo>
                    <a:pt x="264640" y="353325"/>
                  </a:lnTo>
                  <a:lnTo>
                    <a:pt x="256985" y="309750"/>
                  </a:lnTo>
                  <a:close/>
                </a:path>
                <a:path w="312420" h="353695">
                  <a:moveTo>
                    <a:pt x="155902" y="0"/>
                  </a:moveTo>
                  <a:lnTo>
                    <a:pt x="106625" y="7948"/>
                  </a:lnTo>
                  <a:lnTo>
                    <a:pt x="63828" y="30080"/>
                  </a:lnTo>
                  <a:lnTo>
                    <a:pt x="30080" y="63828"/>
                  </a:lnTo>
                  <a:lnTo>
                    <a:pt x="7948" y="106624"/>
                  </a:lnTo>
                  <a:lnTo>
                    <a:pt x="0" y="155901"/>
                  </a:lnTo>
                  <a:lnTo>
                    <a:pt x="7948" y="205177"/>
                  </a:lnTo>
                  <a:lnTo>
                    <a:pt x="30080" y="247974"/>
                  </a:lnTo>
                  <a:lnTo>
                    <a:pt x="63828" y="281722"/>
                  </a:lnTo>
                  <a:lnTo>
                    <a:pt x="106625" y="303854"/>
                  </a:lnTo>
                  <a:lnTo>
                    <a:pt x="155902" y="311802"/>
                  </a:lnTo>
                  <a:lnTo>
                    <a:pt x="162338" y="311671"/>
                  </a:lnTo>
                  <a:lnTo>
                    <a:pt x="168708" y="311282"/>
                  </a:lnTo>
                  <a:lnTo>
                    <a:pt x="175005" y="310640"/>
                  </a:lnTo>
                  <a:lnTo>
                    <a:pt x="181227" y="309750"/>
                  </a:lnTo>
                  <a:lnTo>
                    <a:pt x="256985" y="309750"/>
                  </a:lnTo>
                  <a:lnTo>
                    <a:pt x="251583" y="278996"/>
                  </a:lnTo>
                  <a:lnTo>
                    <a:pt x="262877" y="267991"/>
                  </a:lnTo>
                  <a:lnTo>
                    <a:pt x="155902" y="267991"/>
                  </a:lnTo>
                  <a:lnTo>
                    <a:pt x="148310" y="266459"/>
                  </a:lnTo>
                  <a:lnTo>
                    <a:pt x="142110" y="262279"/>
                  </a:lnTo>
                  <a:lnTo>
                    <a:pt x="137930" y="256079"/>
                  </a:lnTo>
                  <a:lnTo>
                    <a:pt x="136398" y="248485"/>
                  </a:lnTo>
                  <a:lnTo>
                    <a:pt x="137930" y="240893"/>
                  </a:lnTo>
                  <a:lnTo>
                    <a:pt x="142110" y="234692"/>
                  </a:lnTo>
                  <a:lnTo>
                    <a:pt x="148310" y="230510"/>
                  </a:lnTo>
                  <a:lnTo>
                    <a:pt x="155902" y="228977"/>
                  </a:lnTo>
                  <a:lnTo>
                    <a:pt x="293189" y="228977"/>
                  </a:lnTo>
                  <a:lnTo>
                    <a:pt x="295436" y="225515"/>
                  </a:lnTo>
                  <a:lnTo>
                    <a:pt x="302279" y="206711"/>
                  </a:lnTo>
                  <a:lnTo>
                    <a:pt x="148338" y="206711"/>
                  </a:lnTo>
                  <a:lnTo>
                    <a:pt x="141959" y="201077"/>
                  </a:lnTo>
                  <a:lnTo>
                    <a:pt x="141027" y="193572"/>
                  </a:lnTo>
                  <a:lnTo>
                    <a:pt x="127203" y="87264"/>
                  </a:lnTo>
                  <a:lnTo>
                    <a:pt x="128336" y="74905"/>
                  </a:lnTo>
                  <a:lnTo>
                    <a:pt x="134227" y="64544"/>
                  </a:lnTo>
                  <a:lnTo>
                    <a:pt x="143780" y="57420"/>
                  </a:lnTo>
                  <a:lnTo>
                    <a:pt x="155902" y="54770"/>
                  </a:lnTo>
                  <a:lnTo>
                    <a:pt x="272665" y="54770"/>
                  </a:lnTo>
                  <a:lnTo>
                    <a:pt x="247975" y="30080"/>
                  </a:lnTo>
                  <a:lnTo>
                    <a:pt x="205179" y="7948"/>
                  </a:lnTo>
                  <a:lnTo>
                    <a:pt x="155902" y="0"/>
                  </a:lnTo>
                  <a:close/>
                </a:path>
                <a:path w="312420" h="353695">
                  <a:moveTo>
                    <a:pt x="293189" y="228977"/>
                  </a:moveTo>
                  <a:lnTo>
                    <a:pt x="155902" y="228977"/>
                  </a:lnTo>
                  <a:lnTo>
                    <a:pt x="163495" y="230510"/>
                  </a:lnTo>
                  <a:lnTo>
                    <a:pt x="169695" y="234692"/>
                  </a:lnTo>
                  <a:lnTo>
                    <a:pt x="173874" y="240893"/>
                  </a:lnTo>
                  <a:lnTo>
                    <a:pt x="175304" y="247974"/>
                  </a:lnTo>
                  <a:lnTo>
                    <a:pt x="175407" y="248485"/>
                  </a:lnTo>
                  <a:lnTo>
                    <a:pt x="173874" y="256079"/>
                  </a:lnTo>
                  <a:lnTo>
                    <a:pt x="169695" y="262279"/>
                  </a:lnTo>
                  <a:lnTo>
                    <a:pt x="163495" y="266459"/>
                  </a:lnTo>
                  <a:lnTo>
                    <a:pt x="155902" y="267991"/>
                  </a:lnTo>
                  <a:lnTo>
                    <a:pt x="262877" y="267991"/>
                  </a:lnTo>
                  <a:lnTo>
                    <a:pt x="276453" y="254764"/>
                  </a:lnTo>
                  <a:lnTo>
                    <a:pt x="293189" y="228977"/>
                  </a:lnTo>
                  <a:close/>
                </a:path>
                <a:path w="312420" h="353695">
                  <a:moveTo>
                    <a:pt x="272665" y="54770"/>
                  </a:moveTo>
                  <a:lnTo>
                    <a:pt x="155902" y="54770"/>
                  </a:lnTo>
                  <a:lnTo>
                    <a:pt x="167239" y="57071"/>
                  </a:lnTo>
                  <a:lnTo>
                    <a:pt x="176425" y="63313"/>
                  </a:lnTo>
                  <a:lnTo>
                    <a:pt x="182580" y="72501"/>
                  </a:lnTo>
                  <a:lnTo>
                    <a:pt x="184828" y="83642"/>
                  </a:lnTo>
                  <a:lnTo>
                    <a:pt x="184755" y="86043"/>
                  </a:lnTo>
                  <a:lnTo>
                    <a:pt x="170780" y="193572"/>
                  </a:lnTo>
                  <a:lnTo>
                    <a:pt x="169848" y="201077"/>
                  </a:lnTo>
                  <a:lnTo>
                    <a:pt x="163465" y="206711"/>
                  </a:lnTo>
                  <a:lnTo>
                    <a:pt x="302279" y="206711"/>
                  </a:lnTo>
                  <a:lnTo>
                    <a:pt x="307548" y="192232"/>
                  </a:lnTo>
                  <a:lnTo>
                    <a:pt x="311804" y="155901"/>
                  </a:lnTo>
                  <a:lnTo>
                    <a:pt x="303855" y="106624"/>
                  </a:lnTo>
                  <a:lnTo>
                    <a:pt x="281723" y="63828"/>
                  </a:lnTo>
                  <a:lnTo>
                    <a:pt x="272665" y="5477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28562" y="6774974"/>
              <a:ext cx="2001225" cy="30560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99254" y="2036752"/>
              <a:ext cx="1360354" cy="10413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02103" y="3504500"/>
              <a:ext cx="955895" cy="84428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267583" y="223597"/>
            <a:ext cx="3043728" cy="6180538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3970" marR="80645" indent="160020">
              <a:spcBef>
                <a:spcPts val="235"/>
              </a:spcBef>
            </a:pP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odob-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axloq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komissiyalari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maxsus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boʻlinmalarning 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bilan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bogʻliq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munosabatlarni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tartibga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solish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boʻyicha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faoliyatini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etadi;</a:t>
            </a:r>
            <a:endParaRPr sz="700" b="1" dirty="0">
              <a:latin typeface="Tahoma"/>
              <a:cs typeface="Tahoma"/>
            </a:endParaRPr>
          </a:p>
          <a:p>
            <a:pPr marL="173990"/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tashkilotlarda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toʻqnashuvining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oldini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olish</a:t>
            </a:r>
            <a:endParaRPr sz="700" b="1" dirty="0">
              <a:latin typeface="Tahoma"/>
              <a:cs typeface="Tahoma"/>
            </a:endParaRPr>
          </a:p>
          <a:p>
            <a:pPr marL="13335" marR="119380">
              <a:spcBef>
                <a:spcPts val="70"/>
              </a:spcBef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boʻyicha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ichki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idoraviy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tartibni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belgilaydi;Aniqlangan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boʻyicha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xizmat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tekshiruvining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xolisona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etilishini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va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uning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natijalari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odob-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axloq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komissiyalari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tomonidan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koʻrib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chiqilishini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taʼminlaydi;</a:t>
            </a:r>
            <a:endParaRPr sz="700" b="1" dirty="0">
              <a:latin typeface="Tahoma"/>
              <a:cs typeface="Tahoma"/>
            </a:endParaRPr>
          </a:p>
          <a:p>
            <a:pPr marL="200025"/>
            <a:r>
              <a:rPr sz="700" b="1" spc="55" dirty="0" err="1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toʻqnashuvining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oldini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olishda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oʻrnak</a:t>
            </a:r>
            <a:endParaRPr sz="700" b="1" dirty="0">
              <a:latin typeface="Tahoma"/>
              <a:cs typeface="Tahoma"/>
            </a:endParaRPr>
          </a:p>
          <a:p>
            <a:pPr marL="12700" marR="361950">
              <a:spcBef>
                <a:spcPts val="65"/>
              </a:spcBef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boʻlayotgan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xodimlarni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ragʻbatlantirish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choralarini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koʻradi;</a:t>
            </a:r>
            <a:endParaRPr sz="700" b="1" dirty="0">
              <a:latin typeface="Tahoma"/>
              <a:cs typeface="Tahoma"/>
            </a:endParaRPr>
          </a:p>
          <a:p>
            <a:pPr marL="200025"/>
            <a:r>
              <a:rPr sz="700" b="1" spc="55" dirty="0" err="1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natijasida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fuqarolar,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tash-</a:t>
            </a:r>
            <a:endParaRPr sz="700" b="1" dirty="0">
              <a:latin typeface="Tahoma"/>
              <a:cs typeface="Tahoma"/>
            </a:endParaRPr>
          </a:p>
          <a:p>
            <a:pPr marL="12700" marR="46355">
              <a:spcBef>
                <a:spcPts val="70"/>
              </a:spcBef>
            </a:pP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kilotlar,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jamiyat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davlatga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yetkazilgan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zararning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oʻrni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qoplanishini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taʼminlaydi,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aholining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tegishli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davlat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organi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yoki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boshqa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tashkilotga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boʻlgan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ishonchini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tiklash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choralarini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koʻradi.</a:t>
            </a:r>
            <a:endParaRPr sz="700" b="1" dirty="0">
              <a:latin typeface="Tahoma"/>
              <a:cs typeface="Tahoma"/>
            </a:endParaRPr>
          </a:p>
          <a:p>
            <a:pPr marL="13970" marR="160020" indent="186690">
              <a:lnSpc>
                <a:spcPts val="830"/>
              </a:lnSpc>
              <a:spcBef>
                <a:spcPts val="5"/>
              </a:spcBef>
            </a:pPr>
            <a:endParaRPr lang="en-US" sz="800" dirty="0">
              <a:latin typeface="Tahoma"/>
              <a:cs typeface="Tahoma"/>
            </a:endParaRPr>
          </a:p>
          <a:p>
            <a:pPr marL="13970" marR="160020" indent="186690">
              <a:lnSpc>
                <a:spcPts val="830"/>
              </a:lnSpc>
              <a:spcBef>
                <a:spcPts val="5"/>
              </a:spcBef>
            </a:pPr>
            <a:endParaRPr lang="en-US" sz="700" b="1" spc="80" dirty="0">
              <a:solidFill>
                <a:srgbClr val="1A3F79"/>
              </a:solidFill>
              <a:latin typeface="Tahoma"/>
              <a:cs typeface="Tahoma"/>
            </a:endParaRPr>
          </a:p>
          <a:p>
            <a:pPr marL="13970" marR="160020" indent="186690">
              <a:lnSpc>
                <a:spcPts val="830"/>
              </a:lnSpc>
              <a:spcBef>
                <a:spcPts val="5"/>
              </a:spcBef>
            </a:pPr>
            <a:r>
              <a:rPr sz="700" b="1" spc="80" dirty="0" err="1">
                <a:solidFill>
                  <a:srgbClr val="1A3F79"/>
                </a:solidFill>
                <a:latin typeface="Tahoma"/>
                <a:cs typeface="Tahoma"/>
              </a:rPr>
              <a:t>xodim</a:t>
            </a:r>
            <a:r>
              <a:rPr sz="700" b="1" spc="-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tomonidan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ushbu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Qonunda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belgilangan talablarga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rioya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etilishini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taʼminlash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choralarini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koʻradi</a:t>
            </a:r>
            <a:endParaRPr sz="700" b="1" dirty="0">
              <a:latin typeface="Tahoma"/>
              <a:cs typeface="Tahoma"/>
            </a:endParaRPr>
          </a:p>
          <a:p>
            <a:pPr marL="200660">
              <a:lnSpc>
                <a:spcPts val="750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 toʻqnashuvini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tartibga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solish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yuzasidan</a:t>
            </a:r>
            <a:endParaRPr sz="700" b="1" dirty="0">
              <a:latin typeface="Tahoma"/>
              <a:cs typeface="Tahoma"/>
            </a:endParaRPr>
          </a:p>
          <a:p>
            <a:pPr marL="13335" marR="46990">
              <a:lnSpc>
                <a:spcPts val="830"/>
              </a:lnSpc>
              <a:spcBef>
                <a:spcPts val="65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koʻrilayotgan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choralarning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yetarliligi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(toʻgʻriligi)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haqidagi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masalalarni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koʻrib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chiqadi;</a:t>
            </a:r>
            <a:endParaRPr sz="700" b="1" dirty="0">
              <a:latin typeface="Tahoma"/>
              <a:cs typeface="Tahoma"/>
            </a:endParaRPr>
          </a:p>
          <a:p>
            <a:pPr marL="200660">
              <a:lnSpc>
                <a:spcPts val="750"/>
              </a:lnSpc>
            </a:pP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mavjud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bilan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bogʻliq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hollar</a:t>
            </a:r>
            <a:endParaRPr sz="700" b="1" dirty="0">
              <a:latin typeface="Tahoma"/>
              <a:cs typeface="Tahoma"/>
            </a:endParaRPr>
          </a:p>
          <a:p>
            <a:pPr marL="13335" marR="19050">
              <a:lnSpc>
                <a:spcPts val="830"/>
              </a:lnSpc>
              <a:spcBef>
                <a:spcPts val="70"/>
              </a:spcBef>
            </a:pP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ustidan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kollegial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nazoratni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amalga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oshiradi;Xodim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tomonidan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ushbu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Qonunda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belgilangan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talablarga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rioya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etilishini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taʼminlash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choralarini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koʻradi;</a:t>
            </a:r>
            <a:endParaRPr sz="700" b="1" dirty="0">
              <a:latin typeface="Tahoma"/>
              <a:cs typeface="Tahoma"/>
            </a:endParaRPr>
          </a:p>
          <a:p>
            <a:pPr marL="200025">
              <a:lnSpc>
                <a:spcPts val="745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 toʻqnashuvini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tartibga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solish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yuzasidan</a:t>
            </a:r>
            <a:endParaRPr sz="700" b="1" dirty="0">
              <a:latin typeface="Tahoma"/>
              <a:cs typeface="Tahoma"/>
            </a:endParaRPr>
          </a:p>
          <a:p>
            <a:pPr marL="13335" marR="47625">
              <a:lnSpc>
                <a:spcPts val="830"/>
              </a:lnSpc>
              <a:spcBef>
                <a:spcPts val="70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koʻrilayotgan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choralarning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yetarliligi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(toʻgʻriligi)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haqidagi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masalalarni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koʻrib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chiqadi;</a:t>
            </a:r>
            <a:endParaRPr sz="700" b="1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75"/>
              </a:spcBef>
            </a:pPr>
            <a:endParaRPr sz="800" dirty="0">
              <a:latin typeface="Tahoma"/>
              <a:cs typeface="Tahoma"/>
            </a:endParaRPr>
          </a:p>
          <a:p>
            <a:pPr marL="13970" marR="5080" indent="160020">
              <a:lnSpc>
                <a:spcPts val="830"/>
              </a:lnSpc>
            </a:pP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xodim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tomonidan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aniqlangan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toʻqnashuvi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hollari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toʻgʻrisidagi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axborotni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umumlashtiradi;</a:t>
            </a:r>
            <a:endParaRPr sz="700" b="1" dirty="0">
              <a:latin typeface="Tahoma"/>
              <a:cs typeface="Tahoma"/>
            </a:endParaRPr>
          </a:p>
          <a:p>
            <a:pPr marL="173990">
              <a:lnSpc>
                <a:spcPts val="750"/>
              </a:lnSpc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tashkilotning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ushbu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Qonun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talablarini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buzgan</a:t>
            </a:r>
            <a:endParaRPr sz="700" b="1" dirty="0">
              <a:latin typeface="Tahoma"/>
              <a:cs typeface="Tahoma"/>
            </a:endParaRPr>
          </a:p>
          <a:p>
            <a:pPr marL="13335">
              <a:lnSpc>
                <a:spcPts val="825"/>
              </a:lnSpc>
            </a:pP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xodimiga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nisbatan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xizmat</a:t>
            </a:r>
            <a:r>
              <a:rPr sz="700" b="1" spc="-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tekshiruvini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oʻtkazadi;</a:t>
            </a:r>
            <a:endParaRPr sz="700" b="1" dirty="0">
              <a:latin typeface="Tahoma"/>
              <a:cs typeface="Tahoma"/>
            </a:endParaRPr>
          </a:p>
          <a:p>
            <a:pPr marL="13335" marR="62865" indent="160020">
              <a:lnSpc>
                <a:spcPts val="830"/>
              </a:lnSpc>
              <a:spcBef>
                <a:spcPts val="70"/>
              </a:spcBef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xodimlar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oʻrtasida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toʻqnashuvining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oldini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olish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yuzasidan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qonunchilikka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muvoﬁq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tushuntirish 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ishlarini</a:t>
            </a:r>
            <a:r>
              <a:rPr sz="700" b="1" spc="10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amalga</a:t>
            </a:r>
            <a:r>
              <a:rPr sz="700" b="1" spc="9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oshiradi;</a:t>
            </a:r>
            <a:endParaRPr sz="700" b="1" dirty="0">
              <a:latin typeface="Tahoma"/>
              <a:cs typeface="Tahoma"/>
            </a:endParaRPr>
          </a:p>
          <a:p>
            <a:pPr marL="173990">
              <a:lnSpc>
                <a:spcPts val="745"/>
              </a:lnSpc>
            </a:pP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ehtimoliy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endParaRPr sz="700" b="1" dirty="0">
              <a:latin typeface="Tahoma"/>
              <a:cs typeface="Tahoma"/>
            </a:endParaRPr>
          </a:p>
          <a:p>
            <a:pPr marL="13335" marR="230504">
              <a:lnSpc>
                <a:spcPts val="830"/>
              </a:lnSpc>
              <a:spcBef>
                <a:spcPts val="70"/>
              </a:spcBef>
            </a:pP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deklaratsiyalar,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shuningdek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mavjud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manfaatlar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xabarnomani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koʻrib</a:t>
            </a:r>
            <a:r>
              <a:rPr sz="700" b="1" spc="-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chiqadi,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ularning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natijalariga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koʻra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odob-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axloq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komissiyasiga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takliﬂar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kiritadi;</a:t>
            </a:r>
            <a:endParaRPr sz="700" b="1" dirty="0">
              <a:latin typeface="Tahoma"/>
              <a:cs typeface="Tahoma"/>
            </a:endParaRPr>
          </a:p>
          <a:p>
            <a:pPr marL="173355">
              <a:lnSpc>
                <a:spcPts val="740"/>
              </a:lnSpc>
            </a:pP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xodimning</a:t>
            </a:r>
            <a:r>
              <a:rPr sz="700" b="1" spc="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haqidagi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xabar-</a:t>
            </a:r>
            <a:endParaRPr sz="700" b="1" dirty="0">
              <a:latin typeface="Tahoma"/>
              <a:cs typeface="Tahoma"/>
            </a:endParaRPr>
          </a:p>
          <a:p>
            <a:pPr marL="12700" marR="334010">
              <a:lnSpc>
                <a:spcPts val="830"/>
              </a:lnSpc>
              <a:spcBef>
                <a:spcPts val="65"/>
              </a:spcBef>
            </a:pP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lariga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koʻra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mavjudligi</a:t>
            </a:r>
            <a:r>
              <a:rPr sz="700" b="1" spc="7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yoki 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mavjud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emasligi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xulosa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beradi;</a:t>
            </a:r>
            <a:endParaRPr sz="700" b="1" dirty="0">
              <a:latin typeface="Tahoma"/>
              <a:cs typeface="Tahoma"/>
            </a:endParaRPr>
          </a:p>
          <a:p>
            <a:pPr marL="173355">
              <a:lnSpc>
                <a:spcPts val="750"/>
              </a:lnSpc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tashkilotlarda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65" dirty="0">
                <a:solidFill>
                  <a:srgbClr val="1A3F79"/>
                </a:solidFill>
                <a:latin typeface="Tahoma"/>
                <a:cs typeface="Tahoma"/>
              </a:rPr>
              <a:t>aniqlangan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manfaatlar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toʻqnashuvi</a:t>
            </a:r>
            <a:endParaRPr sz="700" b="1" dirty="0">
              <a:latin typeface="Tahoma"/>
              <a:cs typeface="Tahoma"/>
            </a:endParaRPr>
          </a:p>
          <a:p>
            <a:pPr marL="12700" marR="350520">
              <a:lnSpc>
                <a:spcPts val="830"/>
              </a:lnSpc>
              <a:spcBef>
                <a:spcPts val="70"/>
              </a:spcBef>
            </a:pP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hollarini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tahlil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qiladi,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ularni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tartibga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30" dirty="0">
                <a:solidFill>
                  <a:srgbClr val="1A3F79"/>
                </a:solidFill>
                <a:latin typeface="Tahoma"/>
                <a:cs typeface="Tahoma"/>
              </a:rPr>
              <a:t>solish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boʻyicha takliﬂarni</a:t>
            </a:r>
            <a:r>
              <a:rPr sz="700" b="1" spc="-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ishlab</a:t>
            </a:r>
            <a:r>
              <a:rPr sz="700" b="1" spc="-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chiqadi;</a:t>
            </a:r>
            <a:endParaRPr sz="700" b="1" dirty="0">
              <a:latin typeface="Tahoma"/>
              <a:cs typeface="Tahoma"/>
            </a:endParaRPr>
          </a:p>
          <a:p>
            <a:pPr marL="199390">
              <a:lnSpc>
                <a:spcPts val="750"/>
              </a:lnSpc>
            </a:pP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tashkilotda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0" dirty="0">
                <a:solidFill>
                  <a:srgbClr val="1A3F79"/>
                </a:solidFill>
                <a:latin typeface="Tahoma"/>
                <a:cs typeface="Tahoma"/>
              </a:rPr>
              <a:t>ushbu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85" dirty="0">
                <a:solidFill>
                  <a:srgbClr val="1A3F79"/>
                </a:solidFill>
                <a:latin typeface="Tahoma"/>
                <a:cs typeface="Tahoma"/>
              </a:rPr>
              <a:t>Qonun</a:t>
            </a:r>
            <a:r>
              <a:rPr sz="700" b="1" spc="2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talablariga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rioya</a:t>
            </a:r>
            <a:r>
              <a:rPr sz="700" b="1" spc="2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etilishi</a:t>
            </a:r>
            <a:endParaRPr sz="700" b="1" dirty="0">
              <a:latin typeface="Tahoma"/>
              <a:cs typeface="Tahoma"/>
            </a:endParaRPr>
          </a:p>
          <a:p>
            <a:pPr marL="12700" marR="321310">
              <a:lnSpc>
                <a:spcPts val="830"/>
              </a:lnSpc>
              <a:spcBef>
                <a:spcPts val="70"/>
              </a:spcBef>
            </a:pP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holati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toʻgʻrisidagi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har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dirty="0">
                <a:solidFill>
                  <a:srgbClr val="1A3F79"/>
                </a:solidFill>
                <a:latin typeface="Tahoma"/>
                <a:cs typeface="Tahoma"/>
              </a:rPr>
              <a:t>yilgi</a:t>
            </a:r>
            <a:r>
              <a:rPr sz="700" b="1" spc="4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5" dirty="0">
                <a:solidFill>
                  <a:srgbClr val="1A3F79"/>
                </a:solidFill>
                <a:latin typeface="Tahoma"/>
                <a:cs typeface="Tahoma"/>
              </a:rPr>
              <a:t>hisobotlarni</a:t>
            </a:r>
            <a:r>
              <a:rPr sz="700" b="1" spc="4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tayyorlaydi, </a:t>
            </a:r>
            <a:r>
              <a:rPr sz="700" b="1" spc="60" dirty="0">
                <a:solidFill>
                  <a:srgbClr val="1A3F79"/>
                </a:solidFill>
                <a:latin typeface="Tahoma"/>
                <a:cs typeface="Tahoma"/>
              </a:rPr>
              <a:t>hisobotlarning </a:t>
            </a:r>
            <a:r>
              <a:rPr sz="700" b="1" spc="10" dirty="0">
                <a:solidFill>
                  <a:srgbClr val="1A3F79"/>
                </a:solidFill>
                <a:latin typeface="Tahoma"/>
                <a:cs typeface="Tahoma"/>
              </a:rPr>
              <a:t>rasmiy</a:t>
            </a:r>
            <a:r>
              <a:rPr sz="700" b="1" spc="95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50" dirty="0">
                <a:solidFill>
                  <a:srgbClr val="1A3F79"/>
                </a:solidFill>
                <a:latin typeface="Tahoma"/>
                <a:cs typeface="Tahoma"/>
              </a:rPr>
              <a:t>veb-saytiga</a:t>
            </a:r>
            <a:r>
              <a:rPr sz="700" b="1" spc="70" dirty="0">
                <a:solidFill>
                  <a:srgbClr val="1A3F79"/>
                </a:solidFill>
                <a:latin typeface="Tahoma"/>
                <a:cs typeface="Tahoma"/>
              </a:rPr>
              <a:t> </a:t>
            </a:r>
            <a:r>
              <a:rPr sz="700" b="1" spc="-10" dirty="0">
                <a:solidFill>
                  <a:srgbClr val="1A3F79"/>
                </a:solidFill>
                <a:latin typeface="Tahoma"/>
                <a:cs typeface="Tahoma"/>
              </a:rPr>
              <a:t>joylashtirilishini</a:t>
            </a:r>
            <a:r>
              <a:rPr sz="700" b="1" spc="35" dirty="0">
                <a:solidFill>
                  <a:srgbClr val="1A3F79"/>
                </a:solidFill>
                <a:latin typeface="Tahoma"/>
                <a:cs typeface="Tahoma"/>
              </a:rPr>
              <a:t> taʼminlaydi.</a:t>
            </a:r>
            <a:endParaRPr sz="700" b="1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lang="uz-Cyrl-UZ" sz="800" dirty="0">
              <a:latin typeface="Tahoma"/>
              <a:cs typeface="Tahoma"/>
            </a:endParaRPr>
          </a:p>
          <a:p>
            <a:pPr marL="508000">
              <a:lnSpc>
                <a:spcPct val="100000"/>
              </a:lnSpc>
              <a:spcBef>
                <a:spcPts val="5"/>
              </a:spcBef>
            </a:pPr>
            <a:r>
              <a:rPr sz="1000" b="1" spc="-65" dirty="0">
                <a:solidFill>
                  <a:srgbClr val="404041"/>
                </a:solidFill>
                <a:latin typeface="Tahoma"/>
                <a:cs typeface="Tahoma"/>
              </a:rPr>
              <a:t>XIZMATLAR</a:t>
            </a:r>
            <a:r>
              <a:rPr sz="1000" b="1" spc="-5" dirty="0">
                <a:solidFill>
                  <a:srgbClr val="404041"/>
                </a:solidFill>
                <a:latin typeface="Tahoma"/>
                <a:cs typeface="Tahoma"/>
              </a:rPr>
              <a:t> </a:t>
            </a:r>
            <a:r>
              <a:rPr sz="1000" b="1" spc="-10" dirty="0">
                <a:solidFill>
                  <a:srgbClr val="404041"/>
                </a:solidFill>
                <a:latin typeface="Tahoma"/>
                <a:cs typeface="Tahoma"/>
              </a:rPr>
              <a:t>LITSENZIYALANGAN</a:t>
            </a:r>
            <a:endParaRPr sz="1000" dirty="0">
              <a:latin typeface="Tahoma"/>
              <a:cs typeface="Tahom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67583" y="271899"/>
            <a:ext cx="6512731" cy="6332215"/>
            <a:chOff x="267583" y="271899"/>
            <a:chExt cx="6512731" cy="6332215"/>
          </a:xfrm>
        </p:grpSpPr>
        <p:sp>
          <p:nvSpPr>
            <p:cNvPr id="31" name="object 31"/>
            <p:cNvSpPr/>
            <p:nvPr/>
          </p:nvSpPr>
          <p:spPr>
            <a:xfrm>
              <a:off x="267583" y="203816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44999" y="0"/>
                  </a:moveTo>
                  <a:lnTo>
                    <a:pt x="0" y="44999"/>
                  </a:lnTo>
                  <a:lnTo>
                    <a:pt x="44999" y="89999"/>
                  </a:lnTo>
                  <a:lnTo>
                    <a:pt x="90001" y="44999"/>
                  </a:lnTo>
                  <a:lnTo>
                    <a:pt x="44999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 flipH="1">
              <a:off x="281978" y="271899"/>
              <a:ext cx="58013" cy="2976126"/>
            </a:xfrm>
            <a:custGeom>
              <a:avLst/>
              <a:gdLst/>
              <a:ahLst/>
              <a:cxnLst/>
              <a:rect l="l" t="t" r="r" b="b"/>
              <a:pathLst>
                <a:path w="61595" h="2876550">
                  <a:moveTo>
                    <a:pt x="61201" y="2845524"/>
                  </a:moveTo>
                  <a:lnTo>
                    <a:pt x="58801" y="2833611"/>
                  </a:lnTo>
                  <a:lnTo>
                    <a:pt x="52235" y="2823883"/>
                  </a:lnTo>
                  <a:lnTo>
                    <a:pt x="42506" y="2817330"/>
                  </a:lnTo>
                  <a:lnTo>
                    <a:pt x="30594" y="2814917"/>
                  </a:lnTo>
                  <a:lnTo>
                    <a:pt x="18694" y="2817330"/>
                  </a:lnTo>
                  <a:lnTo>
                    <a:pt x="8966" y="2823883"/>
                  </a:lnTo>
                  <a:lnTo>
                    <a:pt x="2400" y="2833611"/>
                  </a:lnTo>
                  <a:lnTo>
                    <a:pt x="0" y="2845524"/>
                  </a:lnTo>
                  <a:lnTo>
                    <a:pt x="2400" y="2857436"/>
                  </a:lnTo>
                  <a:lnTo>
                    <a:pt x="8966" y="2867164"/>
                  </a:lnTo>
                  <a:lnTo>
                    <a:pt x="18694" y="2873718"/>
                  </a:lnTo>
                  <a:lnTo>
                    <a:pt x="30594" y="2876118"/>
                  </a:lnTo>
                  <a:lnTo>
                    <a:pt x="42506" y="2873718"/>
                  </a:lnTo>
                  <a:lnTo>
                    <a:pt x="52235" y="2867164"/>
                  </a:lnTo>
                  <a:lnTo>
                    <a:pt x="58801" y="2857436"/>
                  </a:lnTo>
                  <a:lnTo>
                    <a:pt x="61201" y="2845524"/>
                  </a:lnTo>
                  <a:close/>
                </a:path>
                <a:path w="61595" h="2876550">
                  <a:moveTo>
                    <a:pt x="61201" y="2435720"/>
                  </a:moveTo>
                  <a:lnTo>
                    <a:pt x="58801" y="2423820"/>
                  </a:lnTo>
                  <a:lnTo>
                    <a:pt x="52235" y="2414092"/>
                  </a:lnTo>
                  <a:lnTo>
                    <a:pt x="42506" y="2407526"/>
                  </a:lnTo>
                  <a:lnTo>
                    <a:pt x="30594" y="2405126"/>
                  </a:lnTo>
                  <a:lnTo>
                    <a:pt x="18694" y="2407526"/>
                  </a:lnTo>
                  <a:lnTo>
                    <a:pt x="8966" y="2414092"/>
                  </a:lnTo>
                  <a:lnTo>
                    <a:pt x="2400" y="2423820"/>
                  </a:lnTo>
                  <a:lnTo>
                    <a:pt x="0" y="2435720"/>
                  </a:lnTo>
                  <a:lnTo>
                    <a:pt x="2400" y="2447633"/>
                  </a:lnTo>
                  <a:lnTo>
                    <a:pt x="8966" y="2457361"/>
                  </a:lnTo>
                  <a:lnTo>
                    <a:pt x="18694" y="2463927"/>
                  </a:lnTo>
                  <a:lnTo>
                    <a:pt x="30594" y="2466327"/>
                  </a:lnTo>
                  <a:lnTo>
                    <a:pt x="42506" y="2463927"/>
                  </a:lnTo>
                  <a:lnTo>
                    <a:pt x="52235" y="2457361"/>
                  </a:lnTo>
                  <a:lnTo>
                    <a:pt x="58801" y="2447633"/>
                  </a:lnTo>
                  <a:lnTo>
                    <a:pt x="61201" y="2435720"/>
                  </a:lnTo>
                  <a:close/>
                </a:path>
                <a:path w="61595" h="2876550">
                  <a:moveTo>
                    <a:pt x="61201" y="2113737"/>
                  </a:moveTo>
                  <a:lnTo>
                    <a:pt x="58801" y="2101837"/>
                  </a:lnTo>
                  <a:lnTo>
                    <a:pt x="52235" y="2092109"/>
                  </a:lnTo>
                  <a:lnTo>
                    <a:pt x="42506" y="2085543"/>
                  </a:lnTo>
                  <a:lnTo>
                    <a:pt x="30594" y="2083142"/>
                  </a:lnTo>
                  <a:lnTo>
                    <a:pt x="18694" y="2085543"/>
                  </a:lnTo>
                  <a:lnTo>
                    <a:pt x="8966" y="2092109"/>
                  </a:lnTo>
                  <a:lnTo>
                    <a:pt x="2400" y="2101837"/>
                  </a:lnTo>
                  <a:lnTo>
                    <a:pt x="0" y="2113737"/>
                  </a:lnTo>
                  <a:lnTo>
                    <a:pt x="2400" y="2125649"/>
                  </a:lnTo>
                  <a:lnTo>
                    <a:pt x="8966" y="2135378"/>
                  </a:lnTo>
                  <a:lnTo>
                    <a:pt x="18694" y="2141944"/>
                  </a:lnTo>
                  <a:lnTo>
                    <a:pt x="30594" y="2144344"/>
                  </a:lnTo>
                  <a:lnTo>
                    <a:pt x="42506" y="2141944"/>
                  </a:lnTo>
                  <a:lnTo>
                    <a:pt x="52235" y="2135378"/>
                  </a:lnTo>
                  <a:lnTo>
                    <a:pt x="58801" y="2125649"/>
                  </a:lnTo>
                  <a:lnTo>
                    <a:pt x="61201" y="2113737"/>
                  </a:lnTo>
                  <a:close/>
                </a:path>
                <a:path w="61595" h="2876550">
                  <a:moveTo>
                    <a:pt x="61201" y="1916163"/>
                  </a:moveTo>
                  <a:lnTo>
                    <a:pt x="58801" y="1904250"/>
                  </a:lnTo>
                  <a:lnTo>
                    <a:pt x="52235" y="1894522"/>
                  </a:lnTo>
                  <a:lnTo>
                    <a:pt x="42506" y="1887969"/>
                  </a:lnTo>
                  <a:lnTo>
                    <a:pt x="30594" y="1885556"/>
                  </a:lnTo>
                  <a:lnTo>
                    <a:pt x="18694" y="1887969"/>
                  </a:lnTo>
                  <a:lnTo>
                    <a:pt x="8966" y="1894522"/>
                  </a:lnTo>
                  <a:lnTo>
                    <a:pt x="2400" y="1904250"/>
                  </a:lnTo>
                  <a:lnTo>
                    <a:pt x="0" y="1916163"/>
                  </a:lnTo>
                  <a:lnTo>
                    <a:pt x="2400" y="1928075"/>
                  </a:lnTo>
                  <a:lnTo>
                    <a:pt x="8966" y="1937791"/>
                  </a:lnTo>
                  <a:lnTo>
                    <a:pt x="18694" y="1944357"/>
                  </a:lnTo>
                  <a:lnTo>
                    <a:pt x="30594" y="1946757"/>
                  </a:lnTo>
                  <a:lnTo>
                    <a:pt x="42506" y="1944357"/>
                  </a:lnTo>
                  <a:lnTo>
                    <a:pt x="52235" y="1937791"/>
                  </a:lnTo>
                  <a:lnTo>
                    <a:pt x="58801" y="1928075"/>
                  </a:lnTo>
                  <a:lnTo>
                    <a:pt x="61201" y="1916163"/>
                  </a:lnTo>
                  <a:close/>
                </a:path>
                <a:path w="61595" h="2876550">
                  <a:moveTo>
                    <a:pt x="61201" y="1162418"/>
                  </a:moveTo>
                  <a:lnTo>
                    <a:pt x="58801" y="1150518"/>
                  </a:lnTo>
                  <a:lnTo>
                    <a:pt x="52235" y="1140790"/>
                  </a:lnTo>
                  <a:lnTo>
                    <a:pt x="42506" y="1134224"/>
                  </a:lnTo>
                  <a:lnTo>
                    <a:pt x="30594" y="1131824"/>
                  </a:lnTo>
                  <a:lnTo>
                    <a:pt x="18694" y="1134224"/>
                  </a:lnTo>
                  <a:lnTo>
                    <a:pt x="8966" y="1140790"/>
                  </a:lnTo>
                  <a:lnTo>
                    <a:pt x="2400" y="1150518"/>
                  </a:lnTo>
                  <a:lnTo>
                    <a:pt x="0" y="1162418"/>
                  </a:lnTo>
                  <a:lnTo>
                    <a:pt x="2400" y="1174330"/>
                  </a:lnTo>
                  <a:lnTo>
                    <a:pt x="8966" y="1184059"/>
                  </a:lnTo>
                  <a:lnTo>
                    <a:pt x="18694" y="1190625"/>
                  </a:lnTo>
                  <a:lnTo>
                    <a:pt x="30594" y="1193025"/>
                  </a:lnTo>
                  <a:lnTo>
                    <a:pt x="42506" y="1190625"/>
                  </a:lnTo>
                  <a:lnTo>
                    <a:pt x="52235" y="1184059"/>
                  </a:lnTo>
                  <a:lnTo>
                    <a:pt x="58801" y="1174330"/>
                  </a:lnTo>
                  <a:lnTo>
                    <a:pt x="61201" y="1162418"/>
                  </a:lnTo>
                  <a:close/>
                </a:path>
                <a:path w="61595" h="2876550">
                  <a:moveTo>
                    <a:pt x="61201" y="850201"/>
                  </a:moveTo>
                  <a:lnTo>
                    <a:pt x="58801" y="838288"/>
                  </a:lnTo>
                  <a:lnTo>
                    <a:pt x="52235" y="828560"/>
                  </a:lnTo>
                  <a:lnTo>
                    <a:pt x="42506" y="822007"/>
                  </a:lnTo>
                  <a:lnTo>
                    <a:pt x="30594" y="819594"/>
                  </a:lnTo>
                  <a:lnTo>
                    <a:pt x="18694" y="822007"/>
                  </a:lnTo>
                  <a:lnTo>
                    <a:pt x="8966" y="828560"/>
                  </a:lnTo>
                  <a:lnTo>
                    <a:pt x="2400" y="838288"/>
                  </a:lnTo>
                  <a:lnTo>
                    <a:pt x="0" y="850201"/>
                  </a:lnTo>
                  <a:lnTo>
                    <a:pt x="2400" y="862101"/>
                  </a:lnTo>
                  <a:lnTo>
                    <a:pt x="8966" y="871829"/>
                  </a:lnTo>
                  <a:lnTo>
                    <a:pt x="18694" y="878395"/>
                  </a:lnTo>
                  <a:lnTo>
                    <a:pt x="30594" y="880795"/>
                  </a:lnTo>
                  <a:lnTo>
                    <a:pt x="42506" y="878395"/>
                  </a:lnTo>
                  <a:lnTo>
                    <a:pt x="52235" y="871829"/>
                  </a:lnTo>
                  <a:lnTo>
                    <a:pt x="58801" y="862101"/>
                  </a:lnTo>
                  <a:lnTo>
                    <a:pt x="61201" y="850201"/>
                  </a:lnTo>
                  <a:close/>
                </a:path>
                <a:path w="61595" h="2876550">
                  <a:moveTo>
                    <a:pt x="61201" y="337947"/>
                  </a:moveTo>
                  <a:lnTo>
                    <a:pt x="58801" y="326034"/>
                  </a:lnTo>
                  <a:lnTo>
                    <a:pt x="52235" y="316306"/>
                  </a:lnTo>
                  <a:lnTo>
                    <a:pt x="42506" y="309753"/>
                  </a:lnTo>
                  <a:lnTo>
                    <a:pt x="30594" y="307352"/>
                  </a:lnTo>
                  <a:lnTo>
                    <a:pt x="18694" y="309753"/>
                  </a:lnTo>
                  <a:lnTo>
                    <a:pt x="8966" y="316306"/>
                  </a:lnTo>
                  <a:lnTo>
                    <a:pt x="2400" y="326034"/>
                  </a:lnTo>
                  <a:lnTo>
                    <a:pt x="0" y="337947"/>
                  </a:lnTo>
                  <a:lnTo>
                    <a:pt x="2400" y="349859"/>
                  </a:lnTo>
                  <a:lnTo>
                    <a:pt x="8966" y="359587"/>
                  </a:lnTo>
                  <a:lnTo>
                    <a:pt x="18694" y="366141"/>
                  </a:lnTo>
                  <a:lnTo>
                    <a:pt x="30594" y="368554"/>
                  </a:lnTo>
                  <a:lnTo>
                    <a:pt x="42506" y="366141"/>
                  </a:lnTo>
                  <a:lnTo>
                    <a:pt x="52235" y="359587"/>
                  </a:lnTo>
                  <a:lnTo>
                    <a:pt x="58801" y="349859"/>
                  </a:lnTo>
                  <a:lnTo>
                    <a:pt x="61201" y="337947"/>
                  </a:lnTo>
                  <a:close/>
                </a:path>
                <a:path w="61595" h="2876550">
                  <a:moveTo>
                    <a:pt x="61201" y="30607"/>
                  </a:moveTo>
                  <a:lnTo>
                    <a:pt x="58801" y="18694"/>
                  </a:lnTo>
                  <a:lnTo>
                    <a:pt x="52235" y="8966"/>
                  </a:lnTo>
                  <a:lnTo>
                    <a:pt x="42506" y="2413"/>
                  </a:lnTo>
                  <a:lnTo>
                    <a:pt x="30594" y="0"/>
                  </a:lnTo>
                  <a:lnTo>
                    <a:pt x="18694" y="2413"/>
                  </a:lnTo>
                  <a:lnTo>
                    <a:pt x="8966" y="8966"/>
                  </a:lnTo>
                  <a:lnTo>
                    <a:pt x="2400" y="18694"/>
                  </a:lnTo>
                  <a:lnTo>
                    <a:pt x="0" y="30607"/>
                  </a:lnTo>
                  <a:lnTo>
                    <a:pt x="2400" y="42519"/>
                  </a:lnTo>
                  <a:lnTo>
                    <a:pt x="8966" y="52235"/>
                  </a:lnTo>
                  <a:lnTo>
                    <a:pt x="18694" y="58801"/>
                  </a:lnTo>
                  <a:lnTo>
                    <a:pt x="30594" y="61201"/>
                  </a:lnTo>
                  <a:lnTo>
                    <a:pt x="42506" y="58801"/>
                  </a:lnTo>
                  <a:lnTo>
                    <a:pt x="52235" y="52235"/>
                  </a:lnTo>
                  <a:lnTo>
                    <a:pt x="58801" y="42519"/>
                  </a:lnTo>
                  <a:lnTo>
                    <a:pt x="61201" y="30607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267583" y="3514173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44999" y="0"/>
                  </a:moveTo>
                  <a:lnTo>
                    <a:pt x="0" y="44999"/>
                  </a:lnTo>
                  <a:lnTo>
                    <a:pt x="44999" y="89999"/>
                  </a:lnTo>
                  <a:lnTo>
                    <a:pt x="90001" y="44999"/>
                  </a:lnTo>
                  <a:lnTo>
                    <a:pt x="44999" y="0"/>
                  </a:lnTo>
                  <a:close/>
                </a:path>
              </a:pathLst>
            </a:custGeom>
            <a:solidFill>
              <a:srgbClr val="921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1978" y="3638448"/>
              <a:ext cx="61594" cy="1941830"/>
            </a:xfrm>
            <a:custGeom>
              <a:avLst/>
              <a:gdLst/>
              <a:ahLst/>
              <a:cxnLst/>
              <a:rect l="l" t="t" r="r" b="b"/>
              <a:pathLst>
                <a:path w="61595" h="1941829">
                  <a:moveTo>
                    <a:pt x="61201" y="1910842"/>
                  </a:moveTo>
                  <a:lnTo>
                    <a:pt x="58801" y="1898942"/>
                  </a:lnTo>
                  <a:lnTo>
                    <a:pt x="52235" y="1889213"/>
                  </a:lnTo>
                  <a:lnTo>
                    <a:pt x="42506" y="1882648"/>
                  </a:lnTo>
                  <a:lnTo>
                    <a:pt x="30594" y="1880247"/>
                  </a:lnTo>
                  <a:lnTo>
                    <a:pt x="18694" y="1882648"/>
                  </a:lnTo>
                  <a:lnTo>
                    <a:pt x="8966" y="1889213"/>
                  </a:lnTo>
                  <a:lnTo>
                    <a:pt x="2400" y="1898942"/>
                  </a:lnTo>
                  <a:lnTo>
                    <a:pt x="0" y="1910842"/>
                  </a:lnTo>
                  <a:lnTo>
                    <a:pt x="2400" y="1922754"/>
                  </a:lnTo>
                  <a:lnTo>
                    <a:pt x="8966" y="1932482"/>
                  </a:lnTo>
                  <a:lnTo>
                    <a:pt x="18694" y="1939048"/>
                  </a:lnTo>
                  <a:lnTo>
                    <a:pt x="30594" y="1941449"/>
                  </a:lnTo>
                  <a:lnTo>
                    <a:pt x="42506" y="1939048"/>
                  </a:lnTo>
                  <a:lnTo>
                    <a:pt x="52235" y="1932482"/>
                  </a:lnTo>
                  <a:lnTo>
                    <a:pt x="58801" y="1922754"/>
                  </a:lnTo>
                  <a:lnTo>
                    <a:pt x="61201" y="1910842"/>
                  </a:lnTo>
                  <a:close/>
                </a:path>
                <a:path w="61595" h="1941829">
                  <a:moveTo>
                    <a:pt x="61201" y="1584223"/>
                  </a:moveTo>
                  <a:lnTo>
                    <a:pt x="58801" y="1572310"/>
                  </a:lnTo>
                  <a:lnTo>
                    <a:pt x="52235" y="1562582"/>
                  </a:lnTo>
                  <a:lnTo>
                    <a:pt x="42506" y="1556029"/>
                  </a:lnTo>
                  <a:lnTo>
                    <a:pt x="30594" y="1553616"/>
                  </a:lnTo>
                  <a:lnTo>
                    <a:pt x="18694" y="1556029"/>
                  </a:lnTo>
                  <a:lnTo>
                    <a:pt x="8966" y="1562582"/>
                  </a:lnTo>
                  <a:lnTo>
                    <a:pt x="2400" y="1572310"/>
                  </a:lnTo>
                  <a:lnTo>
                    <a:pt x="0" y="1584223"/>
                  </a:lnTo>
                  <a:lnTo>
                    <a:pt x="2400" y="1596136"/>
                  </a:lnTo>
                  <a:lnTo>
                    <a:pt x="8966" y="1605851"/>
                  </a:lnTo>
                  <a:lnTo>
                    <a:pt x="18694" y="1612417"/>
                  </a:lnTo>
                  <a:lnTo>
                    <a:pt x="30594" y="1614817"/>
                  </a:lnTo>
                  <a:lnTo>
                    <a:pt x="42506" y="1612417"/>
                  </a:lnTo>
                  <a:lnTo>
                    <a:pt x="52235" y="1605851"/>
                  </a:lnTo>
                  <a:lnTo>
                    <a:pt x="58801" y="1596136"/>
                  </a:lnTo>
                  <a:lnTo>
                    <a:pt x="61201" y="1584223"/>
                  </a:lnTo>
                  <a:close/>
                </a:path>
                <a:path w="61595" h="1941829">
                  <a:moveTo>
                    <a:pt x="61201" y="1276616"/>
                  </a:moveTo>
                  <a:lnTo>
                    <a:pt x="58801" y="1264704"/>
                  </a:lnTo>
                  <a:lnTo>
                    <a:pt x="52235" y="1254975"/>
                  </a:lnTo>
                  <a:lnTo>
                    <a:pt x="42506" y="1248422"/>
                  </a:lnTo>
                  <a:lnTo>
                    <a:pt x="30594" y="1246022"/>
                  </a:lnTo>
                  <a:lnTo>
                    <a:pt x="18694" y="1248422"/>
                  </a:lnTo>
                  <a:lnTo>
                    <a:pt x="8966" y="1254975"/>
                  </a:lnTo>
                  <a:lnTo>
                    <a:pt x="2400" y="1264704"/>
                  </a:lnTo>
                  <a:lnTo>
                    <a:pt x="0" y="1276616"/>
                  </a:lnTo>
                  <a:lnTo>
                    <a:pt x="2400" y="1288529"/>
                  </a:lnTo>
                  <a:lnTo>
                    <a:pt x="8966" y="1298257"/>
                  </a:lnTo>
                  <a:lnTo>
                    <a:pt x="18694" y="1304810"/>
                  </a:lnTo>
                  <a:lnTo>
                    <a:pt x="30594" y="1307211"/>
                  </a:lnTo>
                  <a:lnTo>
                    <a:pt x="42506" y="1304810"/>
                  </a:lnTo>
                  <a:lnTo>
                    <a:pt x="52235" y="1298257"/>
                  </a:lnTo>
                  <a:lnTo>
                    <a:pt x="58801" y="1288529"/>
                  </a:lnTo>
                  <a:lnTo>
                    <a:pt x="61201" y="1276616"/>
                  </a:lnTo>
                  <a:close/>
                </a:path>
                <a:path w="61595" h="1941829">
                  <a:moveTo>
                    <a:pt x="61201" y="761936"/>
                  </a:moveTo>
                  <a:lnTo>
                    <a:pt x="58801" y="750023"/>
                  </a:lnTo>
                  <a:lnTo>
                    <a:pt x="52235" y="740308"/>
                  </a:lnTo>
                  <a:lnTo>
                    <a:pt x="42506" y="733742"/>
                  </a:lnTo>
                  <a:lnTo>
                    <a:pt x="30594" y="731342"/>
                  </a:lnTo>
                  <a:lnTo>
                    <a:pt x="18694" y="733742"/>
                  </a:lnTo>
                  <a:lnTo>
                    <a:pt x="8966" y="740308"/>
                  </a:lnTo>
                  <a:lnTo>
                    <a:pt x="2400" y="750023"/>
                  </a:lnTo>
                  <a:lnTo>
                    <a:pt x="0" y="761936"/>
                  </a:lnTo>
                  <a:lnTo>
                    <a:pt x="2400" y="773849"/>
                  </a:lnTo>
                  <a:lnTo>
                    <a:pt x="8966" y="783577"/>
                  </a:lnTo>
                  <a:lnTo>
                    <a:pt x="18694" y="790130"/>
                  </a:lnTo>
                  <a:lnTo>
                    <a:pt x="30594" y="792543"/>
                  </a:lnTo>
                  <a:lnTo>
                    <a:pt x="42506" y="790130"/>
                  </a:lnTo>
                  <a:lnTo>
                    <a:pt x="52235" y="783577"/>
                  </a:lnTo>
                  <a:lnTo>
                    <a:pt x="58801" y="773849"/>
                  </a:lnTo>
                  <a:lnTo>
                    <a:pt x="61201" y="761936"/>
                  </a:lnTo>
                  <a:close/>
                </a:path>
                <a:path w="61595" h="1941829">
                  <a:moveTo>
                    <a:pt x="61201" y="452615"/>
                  </a:moveTo>
                  <a:lnTo>
                    <a:pt x="58801" y="440715"/>
                  </a:lnTo>
                  <a:lnTo>
                    <a:pt x="52235" y="430987"/>
                  </a:lnTo>
                  <a:lnTo>
                    <a:pt x="42506" y="424421"/>
                  </a:lnTo>
                  <a:lnTo>
                    <a:pt x="30594" y="422021"/>
                  </a:lnTo>
                  <a:lnTo>
                    <a:pt x="18694" y="424421"/>
                  </a:lnTo>
                  <a:lnTo>
                    <a:pt x="8966" y="430987"/>
                  </a:lnTo>
                  <a:lnTo>
                    <a:pt x="2400" y="440715"/>
                  </a:lnTo>
                  <a:lnTo>
                    <a:pt x="0" y="452615"/>
                  </a:lnTo>
                  <a:lnTo>
                    <a:pt x="2400" y="464527"/>
                  </a:lnTo>
                  <a:lnTo>
                    <a:pt x="8966" y="474256"/>
                  </a:lnTo>
                  <a:lnTo>
                    <a:pt x="18694" y="480822"/>
                  </a:lnTo>
                  <a:lnTo>
                    <a:pt x="30594" y="483222"/>
                  </a:lnTo>
                  <a:lnTo>
                    <a:pt x="42506" y="480822"/>
                  </a:lnTo>
                  <a:lnTo>
                    <a:pt x="52235" y="474256"/>
                  </a:lnTo>
                  <a:lnTo>
                    <a:pt x="58801" y="464527"/>
                  </a:lnTo>
                  <a:lnTo>
                    <a:pt x="61201" y="452615"/>
                  </a:lnTo>
                  <a:close/>
                </a:path>
                <a:path w="61595" h="1941829">
                  <a:moveTo>
                    <a:pt x="61201" y="244005"/>
                  </a:moveTo>
                  <a:lnTo>
                    <a:pt x="58801" y="232105"/>
                  </a:lnTo>
                  <a:lnTo>
                    <a:pt x="52235" y="222377"/>
                  </a:lnTo>
                  <a:lnTo>
                    <a:pt x="42506" y="215811"/>
                  </a:lnTo>
                  <a:lnTo>
                    <a:pt x="30594" y="213410"/>
                  </a:lnTo>
                  <a:lnTo>
                    <a:pt x="18694" y="215811"/>
                  </a:lnTo>
                  <a:lnTo>
                    <a:pt x="8966" y="222377"/>
                  </a:lnTo>
                  <a:lnTo>
                    <a:pt x="2400" y="232105"/>
                  </a:lnTo>
                  <a:lnTo>
                    <a:pt x="0" y="244005"/>
                  </a:lnTo>
                  <a:lnTo>
                    <a:pt x="2400" y="255917"/>
                  </a:lnTo>
                  <a:lnTo>
                    <a:pt x="8966" y="265645"/>
                  </a:lnTo>
                  <a:lnTo>
                    <a:pt x="18694" y="272211"/>
                  </a:lnTo>
                  <a:lnTo>
                    <a:pt x="30594" y="274612"/>
                  </a:lnTo>
                  <a:lnTo>
                    <a:pt x="42506" y="272211"/>
                  </a:lnTo>
                  <a:lnTo>
                    <a:pt x="52235" y="265645"/>
                  </a:lnTo>
                  <a:lnTo>
                    <a:pt x="58801" y="255917"/>
                  </a:lnTo>
                  <a:lnTo>
                    <a:pt x="61201" y="244005"/>
                  </a:lnTo>
                  <a:close/>
                </a:path>
                <a:path w="61595" h="1941829">
                  <a:moveTo>
                    <a:pt x="61201" y="30607"/>
                  </a:moveTo>
                  <a:lnTo>
                    <a:pt x="58801" y="18694"/>
                  </a:lnTo>
                  <a:lnTo>
                    <a:pt x="52235" y="8966"/>
                  </a:lnTo>
                  <a:lnTo>
                    <a:pt x="42506" y="2413"/>
                  </a:lnTo>
                  <a:lnTo>
                    <a:pt x="30594" y="0"/>
                  </a:lnTo>
                  <a:lnTo>
                    <a:pt x="18694" y="2413"/>
                  </a:lnTo>
                  <a:lnTo>
                    <a:pt x="8966" y="8966"/>
                  </a:lnTo>
                  <a:lnTo>
                    <a:pt x="2400" y="18694"/>
                  </a:lnTo>
                  <a:lnTo>
                    <a:pt x="0" y="30607"/>
                  </a:lnTo>
                  <a:lnTo>
                    <a:pt x="2400" y="42519"/>
                  </a:lnTo>
                  <a:lnTo>
                    <a:pt x="8966" y="52235"/>
                  </a:lnTo>
                  <a:lnTo>
                    <a:pt x="18694" y="58801"/>
                  </a:lnTo>
                  <a:lnTo>
                    <a:pt x="30594" y="61201"/>
                  </a:lnTo>
                  <a:lnTo>
                    <a:pt x="42506" y="58801"/>
                  </a:lnTo>
                  <a:lnTo>
                    <a:pt x="52235" y="52235"/>
                  </a:lnTo>
                  <a:lnTo>
                    <a:pt x="58801" y="42519"/>
                  </a:lnTo>
                  <a:lnTo>
                    <a:pt x="61201" y="30607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928529" y="5156949"/>
              <a:ext cx="2851785" cy="1447165"/>
            </a:xfrm>
            <a:custGeom>
              <a:avLst/>
              <a:gdLst/>
              <a:ahLst/>
              <a:cxnLst/>
              <a:rect l="l" t="t" r="r" b="b"/>
              <a:pathLst>
                <a:path w="2851784" h="1447165">
                  <a:moveTo>
                    <a:pt x="2851620" y="1125042"/>
                  </a:moveTo>
                  <a:lnTo>
                    <a:pt x="0" y="1125042"/>
                  </a:lnTo>
                  <a:lnTo>
                    <a:pt x="0" y="1446657"/>
                  </a:lnTo>
                  <a:lnTo>
                    <a:pt x="2851620" y="1446657"/>
                  </a:lnTo>
                  <a:lnTo>
                    <a:pt x="2851620" y="1125042"/>
                  </a:lnTo>
                  <a:close/>
                </a:path>
                <a:path w="2851784" h="1447165">
                  <a:moveTo>
                    <a:pt x="2851620" y="745109"/>
                  </a:moveTo>
                  <a:lnTo>
                    <a:pt x="0" y="745109"/>
                  </a:lnTo>
                  <a:lnTo>
                    <a:pt x="0" y="1066736"/>
                  </a:lnTo>
                  <a:lnTo>
                    <a:pt x="2851620" y="1066736"/>
                  </a:lnTo>
                  <a:lnTo>
                    <a:pt x="2851620" y="745109"/>
                  </a:lnTo>
                  <a:close/>
                </a:path>
                <a:path w="2851784" h="1447165">
                  <a:moveTo>
                    <a:pt x="2851620" y="373684"/>
                  </a:moveTo>
                  <a:lnTo>
                    <a:pt x="0" y="373684"/>
                  </a:lnTo>
                  <a:lnTo>
                    <a:pt x="0" y="695299"/>
                  </a:lnTo>
                  <a:lnTo>
                    <a:pt x="2851620" y="695299"/>
                  </a:lnTo>
                  <a:lnTo>
                    <a:pt x="2851620" y="373684"/>
                  </a:lnTo>
                  <a:close/>
                </a:path>
                <a:path w="2851784" h="1447165">
                  <a:moveTo>
                    <a:pt x="2851620" y="0"/>
                  </a:moveTo>
                  <a:lnTo>
                    <a:pt x="0" y="0"/>
                  </a:lnTo>
                  <a:lnTo>
                    <a:pt x="0" y="321627"/>
                  </a:lnTo>
                  <a:lnTo>
                    <a:pt x="2851620" y="321627"/>
                  </a:lnTo>
                  <a:lnTo>
                    <a:pt x="2851620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928529" y="4756329"/>
              <a:ext cx="2851785" cy="328295"/>
            </a:xfrm>
            <a:custGeom>
              <a:avLst/>
              <a:gdLst/>
              <a:ahLst/>
              <a:cxnLst/>
              <a:rect l="l" t="t" r="r" b="b"/>
              <a:pathLst>
                <a:path w="2851784" h="328295">
                  <a:moveTo>
                    <a:pt x="2851621" y="0"/>
                  </a:moveTo>
                  <a:lnTo>
                    <a:pt x="0" y="0"/>
                  </a:lnTo>
                  <a:lnTo>
                    <a:pt x="0" y="328244"/>
                  </a:lnTo>
                  <a:lnTo>
                    <a:pt x="2851621" y="328244"/>
                  </a:lnTo>
                  <a:lnTo>
                    <a:pt x="2851621" y="0"/>
                  </a:lnTo>
                  <a:close/>
                </a:path>
              </a:pathLst>
            </a:custGeom>
            <a:solidFill>
              <a:srgbClr val="003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63459" y="4825405"/>
              <a:ext cx="1981760" cy="22368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214088" y="5948207"/>
              <a:ext cx="208461" cy="229319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4214088" y="5948207"/>
              <a:ext cx="208915" cy="229870"/>
            </a:xfrm>
            <a:custGeom>
              <a:avLst/>
              <a:gdLst/>
              <a:ahLst/>
              <a:cxnLst/>
              <a:rect l="l" t="t" r="r" b="b"/>
              <a:pathLst>
                <a:path w="208914" h="229870">
                  <a:moveTo>
                    <a:pt x="208461" y="153584"/>
                  </a:moveTo>
                  <a:lnTo>
                    <a:pt x="208461" y="75735"/>
                  </a:lnTo>
                  <a:lnTo>
                    <a:pt x="207187" y="66131"/>
                  </a:lnTo>
                  <a:lnTo>
                    <a:pt x="122633" y="4930"/>
                  </a:lnTo>
                  <a:lnTo>
                    <a:pt x="104229" y="0"/>
                  </a:lnTo>
                  <a:lnTo>
                    <a:pt x="94778" y="1232"/>
                  </a:lnTo>
                  <a:lnTo>
                    <a:pt x="18406" y="43856"/>
                  </a:lnTo>
                  <a:lnTo>
                    <a:pt x="0" y="75735"/>
                  </a:lnTo>
                  <a:lnTo>
                    <a:pt x="0" y="153584"/>
                  </a:lnTo>
                  <a:lnTo>
                    <a:pt x="85822" y="224386"/>
                  </a:lnTo>
                  <a:lnTo>
                    <a:pt x="104229" y="229319"/>
                  </a:lnTo>
                  <a:lnTo>
                    <a:pt x="113680" y="228085"/>
                  </a:lnTo>
                  <a:lnTo>
                    <a:pt x="190054" y="185463"/>
                  </a:lnTo>
                  <a:lnTo>
                    <a:pt x="208461" y="153584"/>
                  </a:lnTo>
                  <a:close/>
                </a:path>
              </a:pathLst>
            </a:custGeom>
            <a:ln w="72000">
              <a:solidFill>
                <a:srgbClr val="0038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214088" y="5576775"/>
              <a:ext cx="208461" cy="22931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4214088" y="5576775"/>
              <a:ext cx="208915" cy="229870"/>
            </a:xfrm>
            <a:custGeom>
              <a:avLst/>
              <a:gdLst/>
              <a:ahLst/>
              <a:cxnLst/>
              <a:rect l="l" t="t" r="r" b="b"/>
              <a:pathLst>
                <a:path w="208914" h="229870">
                  <a:moveTo>
                    <a:pt x="208461" y="153587"/>
                  </a:moveTo>
                  <a:lnTo>
                    <a:pt x="208461" y="75736"/>
                  </a:lnTo>
                  <a:lnTo>
                    <a:pt x="207186" y="66132"/>
                  </a:lnTo>
                  <a:lnTo>
                    <a:pt x="122633" y="4932"/>
                  </a:lnTo>
                  <a:lnTo>
                    <a:pt x="104229" y="0"/>
                  </a:lnTo>
                  <a:lnTo>
                    <a:pt x="94778" y="1233"/>
                  </a:lnTo>
                  <a:lnTo>
                    <a:pt x="18406" y="43859"/>
                  </a:lnTo>
                  <a:lnTo>
                    <a:pt x="0" y="75736"/>
                  </a:lnTo>
                  <a:lnTo>
                    <a:pt x="0" y="153587"/>
                  </a:lnTo>
                  <a:lnTo>
                    <a:pt x="85822" y="224388"/>
                  </a:lnTo>
                  <a:lnTo>
                    <a:pt x="104229" y="229319"/>
                  </a:lnTo>
                  <a:lnTo>
                    <a:pt x="113680" y="228086"/>
                  </a:lnTo>
                  <a:lnTo>
                    <a:pt x="190054" y="185464"/>
                  </a:lnTo>
                  <a:lnTo>
                    <a:pt x="208461" y="153587"/>
                  </a:lnTo>
                  <a:close/>
                </a:path>
              </a:pathLst>
            </a:custGeom>
            <a:ln w="72000">
              <a:solidFill>
                <a:srgbClr val="0038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214088" y="5203095"/>
              <a:ext cx="208461" cy="229319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4214088" y="5203095"/>
              <a:ext cx="208915" cy="229870"/>
            </a:xfrm>
            <a:custGeom>
              <a:avLst/>
              <a:gdLst/>
              <a:ahLst/>
              <a:cxnLst/>
              <a:rect l="l" t="t" r="r" b="b"/>
              <a:pathLst>
                <a:path w="208914" h="229870">
                  <a:moveTo>
                    <a:pt x="208461" y="153586"/>
                  </a:moveTo>
                  <a:lnTo>
                    <a:pt x="208461" y="75737"/>
                  </a:lnTo>
                  <a:lnTo>
                    <a:pt x="207187" y="66132"/>
                  </a:lnTo>
                  <a:lnTo>
                    <a:pt x="122633" y="4932"/>
                  </a:lnTo>
                  <a:lnTo>
                    <a:pt x="104229" y="0"/>
                  </a:lnTo>
                  <a:lnTo>
                    <a:pt x="94778" y="1233"/>
                  </a:lnTo>
                  <a:lnTo>
                    <a:pt x="18406" y="43858"/>
                  </a:lnTo>
                  <a:lnTo>
                    <a:pt x="0" y="75737"/>
                  </a:lnTo>
                  <a:lnTo>
                    <a:pt x="0" y="153586"/>
                  </a:lnTo>
                  <a:lnTo>
                    <a:pt x="85822" y="224388"/>
                  </a:lnTo>
                  <a:lnTo>
                    <a:pt x="104229" y="229319"/>
                  </a:lnTo>
                  <a:lnTo>
                    <a:pt x="113680" y="228086"/>
                  </a:lnTo>
                  <a:lnTo>
                    <a:pt x="190054" y="185465"/>
                  </a:lnTo>
                  <a:lnTo>
                    <a:pt x="208461" y="153586"/>
                  </a:lnTo>
                  <a:close/>
                </a:path>
              </a:pathLst>
            </a:custGeom>
            <a:ln w="72000">
              <a:solidFill>
                <a:srgbClr val="0038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253975" y="5630805"/>
              <a:ext cx="128783" cy="120977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214088" y="6328130"/>
              <a:ext cx="208461" cy="229319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4214088" y="6328130"/>
              <a:ext cx="208915" cy="229870"/>
            </a:xfrm>
            <a:custGeom>
              <a:avLst/>
              <a:gdLst/>
              <a:ahLst/>
              <a:cxnLst/>
              <a:rect l="l" t="t" r="r" b="b"/>
              <a:pathLst>
                <a:path w="208914" h="229870">
                  <a:moveTo>
                    <a:pt x="208461" y="153584"/>
                  </a:moveTo>
                  <a:lnTo>
                    <a:pt x="208461" y="75735"/>
                  </a:lnTo>
                  <a:lnTo>
                    <a:pt x="207186" y="66130"/>
                  </a:lnTo>
                  <a:lnTo>
                    <a:pt x="122633" y="4930"/>
                  </a:lnTo>
                  <a:lnTo>
                    <a:pt x="104229" y="0"/>
                  </a:lnTo>
                  <a:lnTo>
                    <a:pt x="94778" y="1232"/>
                  </a:lnTo>
                  <a:lnTo>
                    <a:pt x="18406" y="43856"/>
                  </a:lnTo>
                  <a:lnTo>
                    <a:pt x="0" y="75735"/>
                  </a:lnTo>
                  <a:lnTo>
                    <a:pt x="0" y="153584"/>
                  </a:lnTo>
                  <a:lnTo>
                    <a:pt x="85822" y="224386"/>
                  </a:lnTo>
                  <a:lnTo>
                    <a:pt x="104229" y="229319"/>
                  </a:lnTo>
                  <a:lnTo>
                    <a:pt x="113680" y="228085"/>
                  </a:lnTo>
                  <a:lnTo>
                    <a:pt x="190054" y="185463"/>
                  </a:lnTo>
                  <a:lnTo>
                    <a:pt x="208461" y="153584"/>
                  </a:lnTo>
                  <a:close/>
                </a:path>
              </a:pathLst>
            </a:custGeom>
            <a:ln w="72000">
              <a:solidFill>
                <a:srgbClr val="0038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531175" y="5213658"/>
              <a:ext cx="1116244" cy="219055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531175" y="5637180"/>
              <a:ext cx="1262012" cy="99895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531175" y="6014898"/>
              <a:ext cx="867363" cy="79978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5497427" y="5988047"/>
              <a:ext cx="997585" cy="114935"/>
            </a:xfrm>
            <a:custGeom>
              <a:avLst/>
              <a:gdLst/>
              <a:ahLst/>
              <a:cxnLst/>
              <a:rect l="l" t="t" r="r" b="b"/>
              <a:pathLst>
                <a:path w="997585" h="114935">
                  <a:moveTo>
                    <a:pt x="86774" y="22752"/>
                  </a:moveTo>
                  <a:lnTo>
                    <a:pt x="59406" y="22752"/>
                  </a:lnTo>
                  <a:lnTo>
                    <a:pt x="19748" y="112499"/>
                  </a:lnTo>
                  <a:lnTo>
                    <a:pt x="47555" y="112499"/>
                  </a:lnTo>
                  <a:lnTo>
                    <a:pt x="86774" y="22752"/>
                  </a:lnTo>
                  <a:close/>
                </a:path>
                <a:path w="997585" h="114935">
                  <a:moveTo>
                    <a:pt x="88638" y="1897"/>
                  </a:moveTo>
                  <a:lnTo>
                    <a:pt x="0" y="1897"/>
                  </a:lnTo>
                  <a:lnTo>
                    <a:pt x="0" y="40765"/>
                  </a:lnTo>
                  <a:lnTo>
                    <a:pt x="22750" y="40765"/>
                  </a:lnTo>
                  <a:lnTo>
                    <a:pt x="22750" y="22752"/>
                  </a:lnTo>
                  <a:lnTo>
                    <a:pt x="86774" y="22752"/>
                  </a:lnTo>
                  <a:lnTo>
                    <a:pt x="88638" y="18486"/>
                  </a:lnTo>
                  <a:lnTo>
                    <a:pt x="88638" y="1897"/>
                  </a:lnTo>
                  <a:close/>
                </a:path>
                <a:path w="997585" h="114935">
                  <a:moveTo>
                    <a:pt x="144255" y="1897"/>
                  </a:moveTo>
                  <a:lnTo>
                    <a:pt x="96536" y="1897"/>
                  </a:lnTo>
                  <a:lnTo>
                    <a:pt x="96536" y="22438"/>
                  </a:lnTo>
                  <a:lnTo>
                    <a:pt x="118658" y="22438"/>
                  </a:lnTo>
                  <a:lnTo>
                    <a:pt x="118658" y="112499"/>
                  </a:lnTo>
                  <a:lnTo>
                    <a:pt x="144255" y="112499"/>
                  </a:lnTo>
                  <a:lnTo>
                    <a:pt x="144255" y="1897"/>
                  </a:lnTo>
                  <a:close/>
                </a:path>
                <a:path w="997585" h="114935">
                  <a:moveTo>
                    <a:pt x="285888" y="21488"/>
                  </a:moveTo>
                  <a:lnTo>
                    <a:pt x="249590" y="21488"/>
                  </a:lnTo>
                  <a:lnTo>
                    <a:pt x="253989" y="22672"/>
                  </a:lnTo>
                  <a:lnTo>
                    <a:pt x="259994" y="27414"/>
                  </a:lnTo>
                  <a:lnTo>
                    <a:pt x="261496" y="30812"/>
                  </a:lnTo>
                  <a:lnTo>
                    <a:pt x="261388" y="38710"/>
                  </a:lnTo>
                  <a:lnTo>
                    <a:pt x="260704" y="41371"/>
                  </a:lnTo>
                  <a:lnTo>
                    <a:pt x="257543" y="47584"/>
                  </a:lnTo>
                  <a:lnTo>
                    <a:pt x="254490" y="51299"/>
                  </a:lnTo>
                  <a:lnTo>
                    <a:pt x="207298" y="95907"/>
                  </a:lnTo>
                  <a:lnTo>
                    <a:pt x="207298" y="112499"/>
                  </a:lnTo>
                  <a:lnTo>
                    <a:pt x="290883" y="112499"/>
                  </a:lnTo>
                  <a:lnTo>
                    <a:pt x="290883" y="91641"/>
                  </a:lnTo>
                  <a:lnTo>
                    <a:pt x="243323" y="91641"/>
                  </a:lnTo>
                  <a:lnTo>
                    <a:pt x="268765" y="67626"/>
                  </a:lnTo>
                  <a:lnTo>
                    <a:pt x="276029" y="60882"/>
                  </a:lnTo>
                  <a:lnTo>
                    <a:pt x="280929" y="54881"/>
                  </a:lnTo>
                  <a:lnTo>
                    <a:pt x="285987" y="44348"/>
                  </a:lnTo>
                  <a:lnTo>
                    <a:pt x="287251" y="38710"/>
                  </a:lnTo>
                  <a:lnTo>
                    <a:pt x="287251" y="26095"/>
                  </a:lnTo>
                  <a:lnTo>
                    <a:pt x="285888" y="21488"/>
                  </a:lnTo>
                  <a:close/>
                </a:path>
                <a:path w="997585" h="114935">
                  <a:moveTo>
                    <a:pt x="254386" y="0"/>
                  </a:moveTo>
                  <a:lnTo>
                    <a:pt x="246167" y="0"/>
                  </a:lnTo>
                  <a:lnTo>
                    <a:pt x="239028" y="340"/>
                  </a:lnTo>
                  <a:lnTo>
                    <a:pt x="202243" y="20540"/>
                  </a:lnTo>
                  <a:lnTo>
                    <a:pt x="220888" y="32551"/>
                  </a:lnTo>
                  <a:lnTo>
                    <a:pt x="223520" y="28860"/>
                  </a:lnTo>
                  <a:lnTo>
                    <a:pt x="226785" y="26095"/>
                  </a:lnTo>
                  <a:lnTo>
                    <a:pt x="234582" y="22409"/>
                  </a:lnTo>
                  <a:lnTo>
                    <a:pt x="238953" y="21488"/>
                  </a:lnTo>
                  <a:lnTo>
                    <a:pt x="285888" y="21488"/>
                  </a:lnTo>
                  <a:lnTo>
                    <a:pt x="285607" y="20540"/>
                  </a:lnTo>
                  <a:lnTo>
                    <a:pt x="285536" y="20303"/>
                  </a:lnTo>
                  <a:lnTo>
                    <a:pt x="278690" y="10507"/>
                  </a:lnTo>
                  <a:lnTo>
                    <a:pt x="273898" y="6713"/>
                  </a:lnTo>
                  <a:lnTo>
                    <a:pt x="261622" y="1362"/>
                  </a:lnTo>
                  <a:lnTo>
                    <a:pt x="254386" y="0"/>
                  </a:lnTo>
                  <a:close/>
                </a:path>
                <a:path w="997585" h="114935">
                  <a:moveTo>
                    <a:pt x="383157" y="89272"/>
                  </a:moveTo>
                  <a:lnTo>
                    <a:pt x="358192" y="89272"/>
                  </a:lnTo>
                  <a:lnTo>
                    <a:pt x="358192" y="112499"/>
                  </a:lnTo>
                  <a:lnTo>
                    <a:pt x="383157" y="112499"/>
                  </a:lnTo>
                  <a:lnTo>
                    <a:pt x="383157" y="89272"/>
                  </a:lnTo>
                  <a:close/>
                </a:path>
                <a:path w="997585" h="114935">
                  <a:moveTo>
                    <a:pt x="377628" y="1897"/>
                  </a:moveTo>
                  <a:lnTo>
                    <a:pt x="350765" y="1897"/>
                  </a:lnTo>
                  <a:lnTo>
                    <a:pt x="298626" y="72049"/>
                  </a:lnTo>
                  <a:lnTo>
                    <a:pt x="298626" y="89272"/>
                  </a:lnTo>
                  <a:lnTo>
                    <a:pt x="401168" y="89272"/>
                  </a:lnTo>
                  <a:lnTo>
                    <a:pt x="401168" y="68417"/>
                  </a:lnTo>
                  <a:lnTo>
                    <a:pt x="329276" y="68417"/>
                  </a:lnTo>
                  <a:lnTo>
                    <a:pt x="377628" y="1897"/>
                  </a:lnTo>
                  <a:close/>
                </a:path>
                <a:path w="997585" h="114935">
                  <a:moveTo>
                    <a:pt x="383157" y="47717"/>
                  </a:moveTo>
                  <a:lnTo>
                    <a:pt x="358984" y="47717"/>
                  </a:lnTo>
                  <a:lnTo>
                    <a:pt x="358984" y="68417"/>
                  </a:lnTo>
                  <a:lnTo>
                    <a:pt x="383157" y="68417"/>
                  </a:lnTo>
                  <a:lnTo>
                    <a:pt x="383157" y="47717"/>
                  </a:lnTo>
                  <a:close/>
                </a:path>
                <a:path w="997585" h="114935">
                  <a:moveTo>
                    <a:pt x="492022" y="89272"/>
                  </a:moveTo>
                  <a:lnTo>
                    <a:pt x="467060" y="89272"/>
                  </a:lnTo>
                  <a:lnTo>
                    <a:pt x="467060" y="112499"/>
                  </a:lnTo>
                  <a:lnTo>
                    <a:pt x="492022" y="112499"/>
                  </a:lnTo>
                  <a:lnTo>
                    <a:pt x="492022" y="89272"/>
                  </a:lnTo>
                  <a:close/>
                </a:path>
                <a:path w="997585" h="114935">
                  <a:moveTo>
                    <a:pt x="486492" y="1897"/>
                  </a:moveTo>
                  <a:lnTo>
                    <a:pt x="459633" y="1897"/>
                  </a:lnTo>
                  <a:lnTo>
                    <a:pt x="407490" y="72049"/>
                  </a:lnTo>
                  <a:lnTo>
                    <a:pt x="407490" y="89272"/>
                  </a:lnTo>
                  <a:lnTo>
                    <a:pt x="510037" y="89272"/>
                  </a:lnTo>
                  <a:lnTo>
                    <a:pt x="510037" y="68417"/>
                  </a:lnTo>
                  <a:lnTo>
                    <a:pt x="438144" y="68417"/>
                  </a:lnTo>
                  <a:lnTo>
                    <a:pt x="486492" y="1897"/>
                  </a:lnTo>
                  <a:close/>
                </a:path>
                <a:path w="997585" h="114935">
                  <a:moveTo>
                    <a:pt x="492022" y="47717"/>
                  </a:moveTo>
                  <a:lnTo>
                    <a:pt x="467847" y="47717"/>
                  </a:lnTo>
                  <a:lnTo>
                    <a:pt x="467847" y="68417"/>
                  </a:lnTo>
                  <a:lnTo>
                    <a:pt x="492022" y="68417"/>
                  </a:lnTo>
                  <a:lnTo>
                    <a:pt x="492022" y="47717"/>
                  </a:lnTo>
                  <a:close/>
                </a:path>
                <a:path w="997585" h="114935">
                  <a:moveTo>
                    <a:pt x="639976" y="21488"/>
                  </a:moveTo>
                  <a:lnTo>
                    <a:pt x="603679" y="21488"/>
                  </a:lnTo>
                  <a:lnTo>
                    <a:pt x="608076" y="22672"/>
                  </a:lnTo>
                  <a:lnTo>
                    <a:pt x="614080" y="27414"/>
                  </a:lnTo>
                  <a:lnTo>
                    <a:pt x="615581" y="30812"/>
                  </a:lnTo>
                  <a:lnTo>
                    <a:pt x="615473" y="38710"/>
                  </a:lnTo>
                  <a:lnTo>
                    <a:pt x="614793" y="41371"/>
                  </a:lnTo>
                  <a:lnTo>
                    <a:pt x="611632" y="47584"/>
                  </a:lnTo>
                  <a:lnTo>
                    <a:pt x="608576" y="51299"/>
                  </a:lnTo>
                  <a:lnTo>
                    <a:pt x="561386" y="95907"/>
                  </a:lnTo>
                  <a:lnTo>
                    <a:pt x="561386" y="112499"/>
                  </a:lnTo>
                  <a:lnTo>
                    <a:pt x="644972" y="112499"/>
                  </a:lnTo>
                  <a:lnTo>
                    <a:pt x="644972" y="91641"/>
                  </a:lnTo>
                  <a:lnTo>
                    <a:pt x="597411" y="91641"/>
                  </a:lnTo>
                  <a:lnTo>
                    <a:pt x="622849" y="67626"/>
                  </a:lnTo>
                  <a:lnTo>
                    <a:pt x="630118" y="60882"/>
                  </a:lnTo>
                  <a:lnTo>
                    <a:pt x="635017" y="54881"/>
                  </a:lnTo>
                  <a:lnTo>
                    <a:pt x="640072" y="44348"/>
                  </a:lnTo>
                  <a:lnTo>
                    <a:pt x="641336" y="38710"/>
                  </a:lnTo>
                  <a:lnTo>
                    <a:pt x="641336" y="26095"/>
                  </a:lnTo>
                  <a:lnTo>
                    <a:pt x="639976" y="21488"/>
                  </a:lnTo>
                  <a:close/>
                </a:path>
                <a:path w="997585" h="114935">
                  <a:moveTo>
                    <a:pt x="608470" y="0"/>
                  </a:moveTo>
                  <a:lnTo>
                    <a:pt x="600256" y="0"/>
                  </a:lnTo>
                  <a:lnTo>
                    <a:pt x="593117" y="340"/>
                  </a:lnTo>
                  <a:lnTo>
                    <a:pt x="556328" y="20540"/>
                  </a:lnTo>
                  <a:lnTo>
                    <a:pt x="574973" y="32551"/>
                  </a:lnTo>
                  <a:lnTo>
                    <a:pt x="577608" y="28860"/>
                  </a:lnTo>
                  <a:lnTo>
                    <a:pt x="580873" y="26095"/>
                  </a:lnTo>
                  <a:lnTo>
                    <a:pt x="588667" y="22409"/>
                  </a:lnTo>
                  <a:lnTo>
                    <a:pt x="593041" y="21488"/>
                  </a:lnTo>
                  <a:lnTo>
                    <a:pt x="639976" y="21488"/>
                  </a:lnTo>
                  <a:lnTo>
                    <a:pt x="639695" y="20540"/>
                  </a:lnTo>
                  <a:lnTo>
                    <a:pt x="639625" y="20303"/>
                  </a:lnTo>
                  <a:lnTo>
                    <a:pt x="632778" y="10507"/>
                  </a:lnTo>
                  <a:lnTo>
                    <a:pt x="627987" y="6713"/>
                  </a:lnTo>
                  <a:lnTo>
                    <a:pt x="615707" y="1362"/>
                  </a:lnTo>
                  <a:lnTo>
                    <a:pt x="608470" y="0"/>
                  </a:lnTo>
                  <a:close/>
                </a:path>
                <a:path w="997585" h="114935">
                  <a:moveTo>
                    <a:pt x="709804" y="0"/>
                  </a:moveTo>
                  <a:lnTo>
                    <a:pt x="693056" y="0"/>
                  </a:lnTo>
                  <a:lnTo>
                    <a:pt x="685684" y="1291"/>
                  </a:lnTo>
                  <a:lnTo>
                    <a:pt x="672832" y="6450"/>
                  </a:lnTo>
                  <a:lnTo>
                    <a:pt x="667828" y="10111"/>
                  </a:lnTo>
                  <a:lnTo>
                    <a:pt x="660667" y="19594"/>
                  </a:lnTo>
                  <a:lnTo>
                    <a:pt x="658933" y="24991"/>
                  </a:lnTo>
                  <a:lnTo>
                    <a:pt x="658967" y="36921"/>
                  </a:lnTo>
                  <a:lnTo>
                    <a:pt x="659979" y="40949"/>
                  </a:lnTo>
                  <a:lnTo>
                    <a:pt x="664404" y="48639"/>
                  </a:lnTo>
                  <a:lnTo>
                    <a:pt x="667565" y="51824"/>
                  </a:lnTo>
                  <a:lnTo>
                    <a:pt x="671672" y="54352"/>
                  </a:lnTo>
                  <a:lnTo>
                    <a:pt x="666301" y="57091"/>
                  </a:lnTo>
                  <a:lnTo>
                    <a:pt x="662169" y="60674"/>
                  </a:lnTo>
                  <a:lnTo>
                    <a:pt x="656372" y="69522"/>
                  </a:lnTo>
                  <a:lnTo>
                    <a:pt x="654926" y="74631"/>
                  </a:lnTo>
                  <a:lnTo>
                    <a:pt x="654926" y="87270"/>
                  </a:lnTo>
                  <a:lnTo>
                    <a:pt x="683971" y="112999"/>
                  </a:lnTo>
                  <a:lnTo>
                    <a:pt x="692110" y="114396"/>
                  </a:lnTo>
                  <a:lnTo>
                    <a:pt x="710646" y="114396"/>
                  </a:lnTo>
                  <a:lnTo>
                    <a:pt x="718811" y="112999"/>
                  </a:lnTo>
                  <a:lnTo>
                    <a:pt x="732927" y="107416"/>
                  </a:lnTo>
                  <a:lnTo>
                    <a:pt x="738402" y="103466"/>
                  </a:lnTo>
                  <a:lnTo>
                    <a:pt x="744411" y="95594"/>
                  </a:lnTo>
                  <a:lnTo>
                    <a:pt x="695058" y="95594"/>
                  </a:lnTo>
                  <a:lnTo>
                    <a:pt x="690054" y="94171"/>
                  </a:lnTo>
                  <a:lnTo>
                    <a:pt x="682682" y="88484"/>
                  </a:lnTo>
                  <a:lnTo>
                    <a:pt x="680838" y="84585"/>
                  </a:lnTo>
                  <a:lnTo>
                    <a:pt x="680914" y="74631"/>
                  </a:lnTo>
                  <a:lnTo>
                    <a:pt x="682682" y="70944"/>
                  </a:lnTo>
                  <a:lnTo>
                    <a:pt x="690054" y="65256"/>
                  </a:lnTo>
                  <a:lnTo>
                    <a:pt x="695058" y="63835"/>
                  </a:lnTo>
                  <a:lnTo>
                    <a:pt x="742974" y="63835"/>
                  </a:lnTo>
                  <a:lnTo>
                    <a:pt x="740904" y="60674"/>
                  </a:lnTo>
                  <a:lnTo>
                    <a:pt x="736718" y="57091"/>
                  </a:lnTo>
                  <a:lnTo>
                    <a:pt x="731241" y="54352"/>
                  </a:lnTo>
                  <a:lnTo>
                    <a:pt x="735454" y="51824"/>
                  </a:lnTo>
                  <a:lnTo>
                    <a:pt x="738668" y="48639"/>
                  </a:lnTo>
                  <a:lnTo>
                    <a:pt x="740017" y="46295"/>
                  </a:lnTo>
                  <a:lnTo>
                    <a:pt x="696113" y="46295"/>
                  </a:lnTo>
                  <a:lnTo>
                    <a:pt x="691951" y="45082"/>
                  </a:lnTo>
                  <a:lnTo>
                    <a:pt x="685843" y="40237"/>
                  </a:lnTo>
                  <a:lnTo>
                    <a:pt x="684312" y="36921"/>
                  </a:lnTo>
                  <a:lnTo>
                    <a:pt x="684312" y="28389"/>
                  </a:lnTo>
                  <a:lnTo>
                    <a:pt x="685783" y="25173"/>
                  </a:lnTo>
                  <a:lnTo>
                    <a:pt x="685867" y="24991"/>
                  </a:lnTo>
                  <a:lnTo>
                    <a:pt x="692081" y="20040"/>
                  </a:lnTo>
                  <a:lnTo>
                    <a:pt x="696217" y="18802"/>
                  </a:lnTo>
                  <a:lnTo>
                    <a:pt x="741806" y="18802"/>
                  </a:lnTo>
                  <a:lnTo>
                    <a:pt x="735244" y="10111"/>
                  </a:lnTo>
                  <a:lnTo>
                    <a:pt x="730213" y="6450"/>
                  </a:lnTo>
                  <a:lnTo>
                    <a:pt x="717259" y="1291"/>
                  </a:lnTo>
                  <a:lnTo>
                    <a:pt x="709804" y="0"/>
                  </a:lnTo>
                  <a:close/>
                </a:path>
                <a:path w="997585" h="114935">
                  <a:moveTo>
                    <a:pt x="742974" y="63835"/>
                  </a:moveTo>
                  <a:lnTo>
                    <a:pt x="707802" y="63835"/>
                  </a:lnTo>
                  <a:lnTo>
                    <a:pt x="712885" y="65256"/>
                  </a:lnTo>
                  <a:lnTo>
                    <a:pt x="720366" y="70944"/>
                  </a:lnTo>
                  <a:lnTo>
                    <a:pt x="722157" y="74631"/>
                  </a:lnTo>
                  <a:lnTo>
                    <a:pt x="722184" y="84585"/>
                  </a:lnTo>
                  <a:lnTo>
                    <a:pt x="720366" y="88351"/>
                  </a:lnTo>
                  <a:lnTo>
                    <a:pt x="714038" y="93251"/>
                  </a:lnTo>
                  <a:lnTo>
                    <a:pt x="712787" y="94171"/>
                  </a:lnTo>
                  <a:lnTo>
                    <a:pt x="707802" y="95594"/>
                  </a:lnTo>
                  <a:lnTo>
                    <a:pt x="744411" y="95594"/>
                  </a:lnTo>
                  <a:lnTo>
                    <a:pt x="746199" y="93251"/>
                  </a:lnTo>
                  <a:lnTo>
                    <a:pt x="748148" y="87270"/>
                  </a:lnTo>
                  <a:lnTo>
                    <a:pt x="748148" y="74631"/>
                  </a:lnTo>
                  <a:lnTo>
                    <a:pt x="746700" y="69522"/>
                  </a:lnTo>
                  <a:lnTo>
                    <a:pt x="742974" y="63835"/>
                  </a:lnTo>
                  <a:close/>
                </a:path>
                <a:path w="997585" h="114935">
                  <a:moveTo>
                    <a:pt x="741806" y="18802"/>
                  </a:moveTo>
                  <a:lnTo>
                    <a:pt x="706647" y="18802"/>
                  </a:lnTo>
                  <a:lnTo>
                    <a:pt x="710858" y="20040"/>
                  </a:lnTo>
                  <a:lnTo>
                    <a:pt x="717180" y="24991"/>
                  </a:lnTo>
                  <a:lnTo>
                    <a:pt x="718757" y="28389"/>
                  </a:lnTo>
                  <a:lnTo>
                    <a:pt x="718757" y="36921"/>
                  </a:lnTo>
                  <a:lnTo>
                    <a:pt x="717180" y="40237"/>
                  </a:lnTo>
                  <a:lnTo>
                    <a:pt x="710858" y="45082"/>
                  </a:lnTo>
                  <a:lnTo>
                    <a:pt x="706647" y="46295"/>
                  </a:lnTo>
                  <a:lnTo>
                    <a:pt x="740017" y="46295"/>
                  </a:lnTo>
                  <a:lnTo>
                    <a:pt x="743093" y="40949"/>
                  </a:lnTo>
                  <a:lnTo>
                    <a:pt x="744105" y="36921"/>
                  </a:lnTo>
                  <a:lnTo>
                    <a:pt x="744139" y="24991"/>
                  </a:lnTo>
                  <a:lnTo>
                    <a:pt x="742405" y="19594"/>
                  </a:lnTo>
                  <a:lnTo>
                    <a:pt x="741806" y="18802"/>
                  </a:lnTo>
                  <a:close/>
                </a:path>
                <a:path w="997585" h="114935">
                  <a:moveTo>
                    <a:pt x="858804" y="0"/>
                  </a:moveTo>
                  <a:lnTo>
                    <a:pt x="842053" y="0"/>
                  </a:lnTo>
                  <a:lnTo>
                    <a:pt x="834680" y="1291"/>
                  </a:lnTo>
                  <a:lnTo>
                    <a:pt x="821832" y="6450"/>
                  </a:lnTo>
                  <a:lnTo>
                    <a:pt x="816828" y="10111"/>
                  </a:lnTo>
                  <a:lnTo>
                    <a:pt x="809664" y="19594"/>
                  </a:lnTo>
                  <a:lnTo>
                    <a:pt x="807933" y="24991"/>
                  </a:lnTo>
                  <a:lnTo>
                    <a:pt x="807968" y="36921"/>
                  </a:lnTo>
                  <a:lnTo>
                    <a:pt x="808981" y="40949"/>
                  </a:lnTo>
                  <a:lnTo>
                    <a:pt x="813404" y="48639"/>
                  </a:lnTo>
                  <a:lnTo>
                    <a:pt x="816561" y="51824"/>
                  </a:lnTo>
                  <a:lnTo>
                    <a:pt x="820674" y="54352"/>
                  </a:lnTo>
                  <a:lnTo>
                    <a:pt x="815298" y="57091"/>
                  </a:lnTo>
                  <a:lnTo>
                    <a:pt x="811165" y="60674"/>
                  </a:lnTo>
                  <a:lnTo>
                    <a:pt x="805373" y="69522"/>
                  </a:lnTo>
                  <a:lnTo>
                    <a:pt x="803922" y="74631"/>
                  </a:lnTo>
                  <a:lnTo>
                    <a:pt x="803922" y="87270"/>
                  </a:lnTo>
                  <a:lnTo>
                    <a:pt x="832971" y="112999"/>
                  </a:lnTo>
                  <a:lnTo>
                    <a:pt x="841107" y="114396"/>
                  </a:lnTo>
                  <a:lnTo>
                    <a:pt x="859646" y="114396"/>
                  </a:lnTo>
                  <a:lnTo>
                    <a:pt x="867811" y="112999"/>
                  </a:lnTo>
                  <a:lnTo>
                    <a:pt x="881923" y="107416"/>
                  </a:lnTo>
                  <a:lnTo>
                    <a:pt x="887403" y="103466"/>
                  </a:lnTo>
                  <a:lnTo>
                    <a:pt x="893409" y="95594"/>
                  </a:lnTo>
                  <a:lnTo>
                    <a:pt x="844055" y="95594"/>
                  </a:lnTo>
                  <a:lnTo>
                    <a:pt x="839054" y="94171"/>
                  </a:lnTo>
                  <a:lnTo>
                    <a:pt x="831678" y="88484"/>
                  </a:lnTo>
                  <a:lnTo>
                    <a:pt x="829835" y="84585"/>
                  </a:lnTo>
                  <a:lnTo>
                    <a:pt x="829911" y="74631"/>
                  </a:lnTo>
                  <a:lnTo>
                    <a:pt x="831678" y="70944"/>
                  </a:lnTo>
                  <a:lnTo>
                    <a:pt x="839054" y="65256"/>
                  </a:lnTo>
                  <a:lnTo>
                    <a:pt x="844055" y="63835"/>
                  </a:lnTo>
                  <a:lnTo>
                    <a:pt x="891974" y="63835"/>
                  </a:lnTo>
                  <a:lnTo>
                    <a:pt x="889905" y="60674"/>
                  </a:lnTo>
                  <a:lnTo>
                    <a:pt x="885718" y="57091"/>
                  </a:lnTo>
                  <a:lnTo>
                    <a:pt x="880239" y="54352"/>
                  </a:lnTo>
                  <a:lnTo>
                    <a:pt x="884454" y="51824"/>
                  </a:lnTo>
                  <a:lnTo>
                    <a:pt x="887665" y="48639"/>
                  </a:lnTo>
                  <a:lnTo>
                    <a:pt x="889014" y="46295"/>
                  </a:lnTo>
                  <a:lnTo>
                    <a:pt x="845110" y="46295"/>
                  </a:lnTo>
                  <a:lnTo>
                    <a:pt x="840948" y="45082"/>
                  </a:lnTo>
                  <a:lnTo>
                    <a:pt x="834839" y="40237"/>
                  </a:lnTo>
                  <a:lnTo>
                    <a:pt x="833313" y="36921"/>
                  </a:lnTo>
                  <a:lnTo>
                    <a:pt x="833313" y="28389"/>
                  </a:lnTo>
                  <a:lnTo>
                    <a:pt x="834781" y="25173"/>
                  </a:lnTo>
                  <a:lnTo>
                    <a:pt x="834864" y="24991"/>
                  </a:lnTo>
                  <a:lnTo>
                    <a:pt x="841081" y="20040"/>
                  </a:lnTo>
                  <a:lnTo>
                    <a:pt x="845214" y="18802"/>
                  </a:lnTo>
                  <a:lnTo>
                    <a:pt x="890807" y="18802"/>
                  </a:lnTo>
                  <a:lnTo>
                    <a:pt x="884242" y="10111"/>
                  </a:lnTo>
                  <a:lnTo>
                    <a:pt x="879213" y="6450"/>
                  </a:lnTo>
                  <a:lnTo>
                    <a:pt x="866256" y="1291"/>
                  </a:lnTo>
                  <a:lnTo>
                    <a:pt x="858804" y="0"/>
                  </a:lnTo>
                  <a:close/>
                </a:path>
                <a:path w="997585" h="114935">
                  <a:moveTo>
                    <a:pt x="891974" y="63835"/>
                  </a:moveTo>
                  <a:lnTo>
                    <a:pt x="856802" y="63835"/>
                  </a:lnTo>
                  <a:lnTo>
                    <a:pt x="861886" y="65256"/>
                  </a:lnTo>
                  <a:lnTo>
                    <a:pt x="869363" y="70944"/>
                  </a:lnTo>
                  <a:lnTo>
                    <a:pt x="871154" y="74631"/>
                  </a:lnTo>
                  <a:lnTo>
                    <a:pt x="871180" y="84585"/>
                  </a:lnTo>
                  <a:lnTo>
                    <a:pt x="869363" y="88351"/>
                  </a:lnTo>
                  <a:lnTo>
                    <a:pt x="863039" y="93251"/>
                  </a:lnTo>
                  <a:lnTo>
                    <a:pt x="861788" y="94171"/>
                  </a:lnTo>
                  <a:lnTo>
                    <a:pt x="856802" y="95594"/>
                  </a:lnTo>
                  <a:lnTo>
                    <a:pt x="893409" y="95594"/>
                  </a:lnTo>
                  <a:lnTo>
                    <a:pt x="895197" y="93251"/>
                  </a:lnTo>
                  <a:lnTo>
                    <a:pt x="897144" y="87270"/>
                  </a:lnTo>
                  <a:lnTo>
                    <a:pt x="897144" y="74631"/>
                  </a:lnTo>
                  <a:lnTo>
                    <a:pt x="895697" y="69522"/>
                  </a:lnTo>
                  <a:lnTo>
                    <a:pt x="891974" y="63835"/>
                  </a:lnTo>
                  <a:close/>
                </a:path>
                <a:path w="997585" h="114935">
                  <a:moveTo>
                    <a:pt x="890807" y="18802"/>
                  </a:moveTo>
                  <a:lnTo>
                    <a:pt x="855643" y="18802"/>
                  </a:lnTo>
                  <a:lnTo>
                    <a:pt x="859856" y="20040"/>
                  </a:lnTo>
                  <a:lnTo>
                    <a:pt x="866176" y="24991"/>
                  </a:lnTo>
                  <a:lnTo>
                    <a:pt x="867757" y="28389"/>
                  </a:lnTo>
                  <a:lnTo>
                    <a:pt x="867757" y="36921"/>
                  </a:lnTo>
                  <a:lnTo>
                    <a:pt x="866176" y="40237"/>
                  </a:lnTo>
                  <a:lnTo>
                    <a:pt x="859856" y="45082"/>
                  </a:lnTo>
                  <a:lnTo>
                    <a:pt x="855643" y="46295"/>
                  </a:lnTo>
                  <a:lnTo>
                    <a:pt x="889014" y="46295"/>
                  </a:lnTo>
                  <a:lnTo>
                    <a:pt x="892089" y="40949"/>
                  </a:lnTo>
                  <a:lnTo>
                    <a:pt x="893101" y="36921"/>
                  </a:lnTo>
                  <a:lnTo>
                    <a:pt x="893136" y="24991"/>
                  </a:lnTo>
                  <a:lnTo>
                    <a:pt x="891406" y="19594"/>
                  </a:lnTo>
                  <a:lnTo>
                    <a:pt x="890807" y="18802"/>
                  </a:lnTo>
                  <a:close/>
                </a:path>
                <a:path w="997585" h="114935">
                  <a:moveTo>
                    <a:pt x="919582" y="88008"/>
                  </a:moveTo>
                  <a:lnTo>
                    <a:pt x="910101" y="106812"/>
                  </a:lnTo>
                  <a:lnTo>
                    <a:pt x="913895" y="109233"/>
                  </a:lnTo>
                  <a:lnTo>
                    <a:pt x="918477" y="111103"/>
                  </a:lnTo>
                  <a:lnTo>
                    <a:pt x="929220" y="113738"/>
                  </a:lnTo>
                  <a:lnTo>
                    <a:pt x="934858" y="114396"/>
                  </a:lnTo>
                  <a:lnTo>
                    <a:pt x="940755" y="114396"/>
                  </a:lnTo>
                  <a:lnTo>
                    <a:pt x="981659" y="98872"/>
                  </a:lnTo>
                  <a:lnTo>
                    <a:pt x="986118" y="93538"/>
                  </a:lnTo>
                  <a:lnTo>
                    <a:pt x="931856" y="93538"/>
                  </a:lnTo>
                  <a:lnTo>
                    <a:pt x="924954" y="91695"/>
                  </a:lnTo>
                  <a:lnTo>
                    <a:pt x="919582" y="88008"/>
                  </a:lnTo>
                  <a:close/>
                </a:path>
                <a:path w="997585" h="114935">
                  <a:moveTo>
                    <a:pt x="996849" y="61307"/>
                  </a:moveTo>
                  <a:lnTo>
                    <a:pt x="971409" y="61307"/>
                  </a:lnTo>
                  <a:lnTo>
                    <a:pt x="970590" y="68773"/>
                  </a:lnTo>
                  <a:lnTo>
                    <a:pt x="968881" y="75111"/>
                  </a:lnTo>
                  <a:lnTo>
                    <a:pt x="966194" y="80637"/>
                  </a:lnTo>
                  <a:lnTo>
                    <a:pt x="962559" y="85243"/>
                  </a:lnTo>
                  <a:lnTo>
                    <a:pt x="957080" y="90773"/>
                  </a:lnTo>
                  <a:lnTo>
                    <a:pt x="949657" y="93538"/>
                  </a:lnTo>
                  <a:lnTo>
                    <a:pt x="986118" y="93538"/>
                  </a:lnTo>
                  <a:lnTo>
                    <a:pt x="996723" y="63892"/>
                  </a:lnTo>
                  <a:lnTo>
                    <a:pt x="996849" y="61307"/>
                  </a:lnTo>
                  <a:close/>
                </a:path>
                <a:path w="997585" h="114935">
                  <a:moveTo>
                    <a:pt x="947707" y="0"/>
                  </a:moveTo>
                  <a:lnTo>
                    <a:pt x="939913" y="0"/>
                  </a:lnTo>
                  <a:lnTo>
                    <a:pt x="932827" y="1501"/>
                  </a:lnTo>
                  <a:lnTo>
                    <a:pt x="920083" y="7505"/>
                  </a:lnTo>
                  <a:lnTo>
                    <a:pt x="915054" y="11797"/>
                  </a:lnTo>
                  <a:lnTo>
                    <a:pt x="907677" y="22964"/>
                  </a:lnTo>
                  <a:lnTo>
                    <a:pt x="905835" y="29441"/>
                  </a:lnTo>
                  <a:lnTo>
                    <a:pt x="905835" y="43660"/>
                  </a:lnTo>
                  <a:lnTo>
                    <a:pt x="936859" y="71262"/>
                  </a:lnTo>
                  <a:lnTo>
                    <a:pt x="943916" y="71262"/>
                  </a:lnTo>
                  <a:lnTo>
                    <a:pt x="952211" y="70639"/>
                  </a:lnTo>
                  <a:lnTo>
                    <a:pt x="959558" y="68773"/>
                  </a:lnTo>
                  <a:lnTo>
                    <a:pt x="965957" y="65662"/>
                  </a:lnTo>
                  <a:lnTo>
                    <a:pt x="971409" y="61307"/>
                  </a:lnTo>
                  <a:lnTo>
                    <a:pt x="996849" y="61307"/>
                  </a:lnTo>
                  <a:lnTo>
                    <a:pt x="997163" y="54827"/>
                  </a:lnTo>
                  <a:lnTo>
                    <a:pt x="996987" y="52142"/>
                  </a:lnTo>
                  <a:lnTo>
                    <a:pt x="943916" y="52142"/>
                  </a:lnTo>
                  <a:lnTo>
                    <a:pt x="939358" y="50641"/>
                  </a:lnTo>
                  <a:lnTo>
                    <a:pt x="932514" y="44636"/>
                  </a:lnTo>
                  <a:lnTo>
                    <a:pt x="930800" y="40608"/>
                  </a:lnTo>
                  <a:lnTo>
                    <a:pt x="930800" y="30495"/>
                  </a:lnTo>
                  <a:lnTo>
                    <a:pt x="932401" y="26755"/>
                  </a:lnTo>
                  <a:lnTo>
                    <a:pt x="932514" y="26492"/>
                  </a:lnTo>
                  <a:lnTo>
                    <a:pt x="939296" y="20645"/>
                  </a:lnTo>
                  <a:lnTo>
                    <a:pt x="943811" y="19119"/>
                  </a:lnTo>
                  <a:lnTo>
                    <a:pt x="987690" y="19119"/>
                  </a:lnTo>
                  <a:lnTo>
                    <a:pt x="984048" y="14140"/>
                  </a:lnTo>
                  <a:lnTo>
                    <a:pt x="976858" y="7954"/>
                  </a:lnTo>
                  <a:lnTo>
                    <a:pt x="968405" y="3535"/>
                  </a:lnTo>
                  <a:lnTo>
                    <a:pt x="958689" y="884"/>
                  </a:lnTo>
                  <a:lnTo>
                    <a:pt x="947707" y="0"/>
                  </a:lnTo>
                  <a:close/>
                </a:path>
                <a:path w="997585" h="114935">
                  <a:moveTo>
                    <a:pt x="987690" y="19119"/>
                  </a:moveTo>
                  <a:lnTo>
                    <a:pt x="955291" y="19119"/>
                  </a:lnTo>
                  <a:lnTo>
                    <a:pt x="960004" y="20645"/>
                  </a:lnTo>
                  <a:lnTo>
                    <a:pt x="966851" y="26755"/>
                  </a:lnTo>
                  <a:lnTo>
                    <a:pt x="968475" y="30495"/>
                  </a:lnTo>
                  <a:lnTo>
                    <a:pt x="968470" y="40608"/>
                  </a:lnTo>
                  <a:lnTo>
                    <a:pt x="966801" y="44373"/>
                  </a:lnTo>
                  <a:lnTo>
                    <a:pt x="960756" y="49693"/>
                  </a:lnTo>
                  <a:lnTo>
                    <a:pt x="959581" y="50641"/>
                  </a:lnTo>
                  <a:lnTo>
                    <a:pt x="955187" y="52142"/>
                  </a:lnTo>
                  <a:lnTo>
                    <a:pt x="996987" y="52142"/>
                  </a:lnTo>
                  <a:lnTo>
                    <a:pt x="996495" y="44636"/>
                  </a:lnTo>
                  <a:lnTo>
                    <a:pt x="996431" y="43660"/>
                  </a:lnTo>
                  <a:lnTo>
                    <a:pt x="996343" y="42329"/>
                  </a:lnTo>
                  <a:lnTo>
                    <a:pt x="993885" y="31382"/>
                  </a:lnTo>
                  <a:lnTo>
                    <a:pt x="989786" y="21986"/>
                  </a:lnTo>
                  <a:lnTo>
                    <a:pt x="987690" y="19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531175" y="6388762"/>
              <a:ext cx="1471895" cy="10805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223114" y="5182021"/>
              <a:ext cx="271476" cy="271472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016622" y="5223946"/>
              <a:ext cx="87268" cy="187620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016622" y="5597623"/>
              <a:ext cx="87268" cy="187624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223114" y="5555697"/>
              <a:ext cx="271476" cy="27147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255768" y="5251178"/>
              <a:ext cx="123281" cy="11521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256495" y="6001038"/>
              <a:ext cx="123642" cy="12365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251930" y="6393876"/>
              <a:ext cx="132772" cy="978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902</Words>
  <Application>Microsoft Office PowerPoint</Application>
  <PresentationFormat>Произвольный</PresentationFormat>
  <Paragraphs>77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Calibri</vt:lpstr>
      <vt:lpstr>Tahoma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Korrupsiya bo'yicha butlet.cdr</dc:title>
  <dc:creator>USER</dc:creator>
  <cp:lastModifiedBy>User</cp:lastModifiedBy>
  <cp:revision>4</cp:revision>
  <dcterms:created xsi:type="dcterms:W3CDTF">2025-06-18T06:53:52Z</dcterms:created>
  <dcterms:modified xsi:type="dcterms:W3CDTF">2025-07-22T07:23:35Z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2025-06-16T00:00:00Z</vt:filetime>
  </property>
  <property fmtid="{D5CDD505-2E9C-101B-9397-08002B2CF9AE}" pid="3" name="Creator">
    <vt:lpwstr>CorelDRAW 2022</vt:lpwstr>
  </property>
  <property fmtid="{D5CDD505-2E9C-101B-9397-08002B2CF9AE}" pid="4" name="GTS_PDFXVersion">
    <vt:lpwstr>PDF/X-4</vt:lpwstr>
  </property>
  <property fmtid="{D5CDD505-2E9C-101B-9397-08002B2CF9AE}" pid="5" name="LastSaved">
    <vt:filetime>2025-06-18T00:00:00Z</vt:filetime>
  </property>
  <property fmtid="{D5CDD505-2E9C-101B-9397-08002B2CF9AE}" pid="6" name="Producer">
    <vt:lpwstr>Corel PDF Engine Version 24.2.0.443</vt:lpwstr>
  </property>
</Properties>
</file>